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notesMasterIdLst>
    <p:notesMasterId r:id="rId11"/>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DocMark — Branded Documents at Enterprise Scale.
If your organisation produces client deliverables, board packs, or regulatory reports, you already know the problem: every output has to look right, every single time.
DocMark is the system that makes that automatic.
In the next five minutes, I'll show you what DocMark does, who is using it, and exactly how much time and money it can save a practice like yours.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with the problem.
Across consulting, financial services, government, and real estate, document formatting is consuming massive amounts of professional time.
Analysts re-apply corporate templates by hand. Designers manually fix colours and fonts before every client submission. Senior partners spend time checking formatting that should have been right from the start.
This is invisible waste — it doesn't appear on any project budget, but it costs real money.
And it gets worse the larger your organisation becomes.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exactly does DocMark do?
The system operates in four steps.
First, it ingests your raw data — Excel workbooks, PDFs, database feeds, whatever your workflow produces.
Second, it derives and renders a branded output — a slide deck, a Word report, a spreadsheet, or a narrated video — applying your exact corporate branding automatically.
Third, it verifies every output against your brand specification before anything is delivered.
And fourth, it returns a print-ready file directly into your workflow — no manual formatting, no QA loop.
The key word is automatic. DocMark doesn't assist with formatting — it replaces it entirely.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DocMark is built for any organisation where brand standards are non-negotiable.
Commercial real estate firms use it to produce valuations and pitch books at scale — the same quality whether a team is in London, Singapore, or Chicago.
Management consultancies use it to eliminate the formatting bottleneck at the end of every engagement.
Government and public sector teams use it to produce auditable, standards-compliant outputs with a full provenance trail.
And financial services firms use it for regulatory reporting and investor communications, where a brand error is never acceptable.
What these organisations share is a stringent branding requirement and a high volume of deliverables. That is exactly where DocMark delivers its return.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 me give you a concrete number.
Take a five-hundred-person advisory practice. Each consultant produces three client deliverables a month, and on average each one requires four hours of manual reformatting before it can be delivered.
That is seventy-two thousand hours per year — wasted on work that adds zero intellectual value.
At a blended rate of eighty dollars per hour, that is five point seven million dollars in labour that exists purely because of a formatting problem.
DocMark targets an eighty percent reduction in reformatting time. That is a saving of four point six million dollars per year.
The enterprise licence for a practice this size is one hundred and twenty thousand dollars annually. The payback period is less than ten days.
This is not a productivity improvement. This is a structural cost elimination.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proof of DocMark's value is not just the time saved — it's the quality guarantee.
Every file produced by DocMark is verified against your brand specification before it is delivered. Colours, fonts, layout, logo placement — all checked automatically.
Non-compliant output is caught and corrected inside the system. It is never silently delivered to a client.
The result is a compliance score that consistently approaches one hundred percent — without a single manual check.
Your brand team stops being a bottleneck. Your partners stop chasing formatting. Your clients always receive work that looks like it came from one team, not twenty.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DocMark supports two deployment models — and the right choice depends entirely on your data-handling requirements.
The Cloud API option gets you up and running in days. Your data is protected by a standard enterprise data-processing agreement, and you pay for what you use.
The Zero-Egress option is for environments where data simply cannot leave your control. The render tier runs inside your own infrastructure — your VPC, your data centre — and nothing travels outside your perimeter. Every file is generated locally, with a full audit trail.
Both options deliver the same output quality, the same brand compliance, and the same feature set. The choice is purely about where the processing happens.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Getting started is straightforward.
In week one, we onboard your brand specification — extracting it from your existing templates in a single call.
In week two, you choose one business unit and one document type for the pilot. We configure the pipeline and generate your first automated outputs.
In weeks three and four, your team validates quality, we tune, and your IT and security teams complete their review for on-premises configurations.
By day thirty, you go live. Full team access. Production deployment. Ongoing support.
To start the conversation, visit docmark dot md slash contact and book a pilot call. We typically respond within one business day.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DocMark.
Reclaim eighty percent of your document production time. Every deliverable. Every time. On brand.
Branded. Verified. Delivered.
Thank you for your time. Visit docmark dot md to learn more, or book a pilot call directly at docmark dot md slash contact.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01E33"/>
        </a:solidFill>
      </p:bgPr>
    </p:bg>
    <p:spTree>
      <p:nvGrpSpPr>
        <p:cNvPr id="1" name=""/>
        <p:cNvGrpSpPr/>
        <p:nvPr/>
      </p:nvGrpSpPr>
      <p:grpSpPr>
        <a:xfrm>
          <a:off x="0" y="0"/>
          <a:ext cx="0" cy="0"/>
          <a:chOff x="0" y="0"/>
          <a:chExt cx="0" cy="0"/>
        </a:xfrm>
      </p:grpSpPr>
      <p:sp>
        <p:nvSpPr>
          <p:cNvPr id="2" name="Shape 0"/>
          <p:cNvSpPr/>
          <p:nvPr/>
        </p:nvSpPr>
        <p:spPr>
          <a:xfrm>
            <a:off x="7772400" y="0"/>
            <a:ext cx="4416552" cy="6858000"/>
          </a:xfrm>
          <a:prstGeom prst="rect">
            <a:avLst/>
          </a:prstGeom>
          <a:solidFill>
            <a:srgbClr val="1C3354"/>
          </a:solidFill>
          <a:ln w="12700">
            <a:solidFill>
              <a:srgbClr val="1C3354"/>
            </a:solidFill>
            <a:prstDash val="solid"/>
          </a:ln>
        </p:spPr>
      </p:sp>
      <p:sp>
        <p:nvSpPr>
          <p:cNvPr id="3" name="Shape 1"/>
          <p:cNvSpPr/>
          <p:nvPr/>
        </p:nvSpPr>
        <p:spPr>
          <a:xfrm>
            <a:off x="457200" y="2743200"/>
            <a:ext cx="3200400" cy="36576"/>
          </a:xfrm>
          <a:prstGeom prst="rect">
            <a:avLst/>
          </a:prstGeom>
          <a:solidFill>
            <a:srgbClr val="4F8BFF"/>
          </a:solidFill>
          <a:ln w="12700">
            <a:solidFill>
              <a:srgbClr val="4F8BFF"/>
            </a:solidFill>
            <a:prstDash val="solid"/>
          </a:ln>
        </p:spPr>
      </p:sp>
      <p:pic>
        <p:nvPicPr>
          <p:cNvPr id="4" name="Image 0" descr="preencoded.png">    </p:cNvPr>
          <p:cNvPicPr>
            <a:picLocks noChangeAspect="1"/>
          </p:cNvPicPr>
          <p:nvPr/>
        </p:nvPicPr>
        <p:blipFill>
          <a:blip r:embed="rId1"/>
          <a:stretch>
            <a:fillRect/>
          </a:stretch>
        </p:blipFill>
        <p:spPr>
          <a:xfrm>
            <a:off x="457200" y="320040"/>
            <a:ext cx="1650492" cy="457200"/>
          </a:xfrm>
          <a:prstGeom prst="rect">
            <a:avLst/>
          </a:prstGeom>
        </p:spPr>
      </p:pic>
      <p:sp>
        <p:nvSpPr>
          <p:cNvPr id="5" name="Text 2"/>
          <p:cNvSpPr/>
          <p:nvPr/>
        </p:nvSpPr>
        <p:spPr>
          <a:xfrm>
            <a:off x="457200" y="2194560"/>
            <a:ext cx="6858000" cy="320040"/>
          </a:xfrm>
          <a:prstGeom prst="rect">
            <a:avLst/>
          </a:prstGeom>
          <a:noFill/>
          <a:ln/>
        </p:spPr>
        <p:txBody>
          <a:bodyPr wrap="square" rtlCol="0" anchor="ctr"/>
          <a:lstStyle/>
          <a:p>
            <a:pPr indent="0" marL="0">
              <a:buNone/>
            </a:pPr>
            <a:r>
              <a:rPr lang="en-US" sz="1300" dirty="0">
                <a:solidFill>
                  <a:srgbClr val="4F8BFF"/>
                </a:solidFill>
                <a:latin typeface="Segoe UI" pitchFamily="34" charset="0"/>
                <a:ea typeface="Segoe UI" pitchFamily="34" charset="-122"/>
                <a:cs typeface="Segoe UI" pitchFamily="34" charset="-120"/>
              </a:rPr>
              <a:t>Enterprise Sales Pitch</a:t>
            </a:r>
            <a:endParaRPr lang="en-US" sz="1300" dirty="0"/>
          </a:p>
        </p:txBody>
      </p:sp>
      <p:sp>
        <p:nvSpPr>
          <p:cNvPr id="6" name="Text 3"/>
          <p:cNvSpPr/>
          <p:nvPr/>
        </p:nvSpPr>
        <p:spPr>
          <a:xfrm>
            <a:off x="457200" y="2514600"/>
            <a:ext cx="6858000" cy="914400"/>
          </a:xfrm>
          <a:prstGeom prst="rect">
            <a:avLst/>
          </a:prstGeom>
          <a:noFill/>
          <a:ln/>
        </p:spPr>
        <p:txBody>
          <a:bodyPr wrap="square" rtlCol="0" anchor="ctr"/>
          <a:lstStyle/>
          <a:p>
            <a:pPr indent="0" marL="0">
              <a:buNone/>
            </a:pPr>
            <a:r>
              <a:rPr lang="en-US" sz="5200" b="1" dirty="0">
                <a:solidFill>
                  <a:srgbClr val="FFFFFF"/>
                </a:solidFill>
                <a:latin typeface="Segoe UI" pitchFamily="34" charset="0"/>
                <a:ea typeface="Segoe UI" pitchFamily="34" charset="-122"/>
                <a:cs typeface="Segoe UI" pitchFamily="34" charset="-120"/>
              </a:rPr>
              <a:t>DocMark</a:t>
            </a:r>
            <a:endParaRPr lang="en-US" sz="5200" dirty="0"/>
          </a:p>
        </p:txBody>
      </p:sp>
      <p:sp>
        <p:nvSpPr>
          <p:cNvPr id="7" name="Text 4"/>
          <p:cNvSpPr/>
          <p:nvPr/>
        </p:nvSpPr>
        <p:spPr>
          <a:xfrm>
            <a:off x="457200" y="3429000"/>
            <a:ext cx="6858000" cy="548640"/>
          </a:xfrm>
          <a:prstGeom prst="rect">
            <a:avLst/>
          </a:prstGeom>
          <a:noFill/>
          <a:ln/>
        </p:spPr>
        <p:txBody>
          <a:bodyPr wrap="square" rtlCol="0" anchor="ctr"/>
          <a:lstStyle/>
          <a:p>
            <a:pPr indent="0" marL="0">
              <a:buNone/>
            </a:pPr>
            <a:r>
              <a:rPr lang="en-US" sz="2200" dirty="0">
                <a:solidFill>
                  <a:srgbClr val="FFFFFF"/>
                </a:solidFill>
                <a:latin typeface="Segoe UI" pitchFamily="34" charset="0"/>
                <a:ea typeface="Segoe UI" pitchFamily="34" charset="-122"/>
                <a:cs typeface="Segoe UI" pitchFamily="34" charset="-120"/>
              </a:rPr>
              <a:t>Branded Documents at Enterprise Scale</a:t>
            </a:r>
            <a:endParaRPr lang="en-US" sz="2200" dirty="0"/>
          </a:p>
        </p:txBody>
      </p:sp>
      <p:sp>
        <p:nvSpPr>
          <p:cNvPr id="8" name="Text 5"/>
          <p:cNvSpPr/>
          <p:nvPr/>
        </p:nvSpPr>
        <p:spPr>
          <a:xfrm>
            <a:off x="457200" y="4023360"/>
            <a:ext cx="6858000" cy="457200"/>
          </a:xfrm>
          <a:prstGeom prst="rect">
            <a:avLst/>
          </a:prstGeom>
          <a:noFill/>
          <a:ln/>
        </p:spPr>
        <p:txBody>
          <a:bodyPr wrap="square" rtlCol="0" anchor="ctr"/>
          <a:lstStyle/>
          <a:p>
            <a:pPr indent="0" marL="0">
              <a:buNone/>
            </a:pPr>
            <a:r>
              <a:rPr lang="en-US" sz="1400" dirty="0">
                <a:solidFill>
                  <a:srgbClr val="C8D4E8"/>
                </a:solidFill>
                <a:latin typeface="Segoe UI" pitchFamily="34" charset="0"/>
                <a:ea typeface="Segoe UI" pitchFamily="34" charset="-122"/>
                <a:cs typeface="Segoe UI" pitchFamily="34" charset="-120"/>
              </a:rPr>
              <a:t>From data to board-ready deliverables — verified, on-brand, in seconds.</a:t>
            </a:r>
            <a:endParaRPr lang="en-US" sz="1400" dirty="0"/>
          </a:p>
        </p:txBody>
      </p:sp>
      <p:sp>
        <p:nvSpPr>
          <p:cNvPr id="9" name="Text 6"/>
          <p:cNvSpPr/>
          <p:nvPr/>
        </p:nvSpPr>
        <p:spPr>
          <a:xfrm>
            <a:off x="457200" y="6537960"/>
            <a:ext cx="7315200" cy="228600"/>
          </a:xfrm>
          <a:prstGeom prst="rect">
            <a:avLst/>
          </a:prstGeom>
          <a:noFill/>
          <a:ln/>
        </p:spPr>
        <p:txBody>
          <a:bodyPr wrap="square" rtlCol="0" anchor="ctr"/>
          <a:lstStyle/>
          <a:p>
            <a:pPr algn="l" indent="0" marL="0">
              <a:buNone/>
            </a:pPr>
            <a:r>
              <a:rPr lang="en-US" sz="900" dirty="0">
                <a:solidFill>
                  <a:srgbClr val="7A8BA8"/>
                </a:solidFill>
                <a:latin typeface="Segoe UI" pitchFamily="34" charset="0"/>
                <a:ea typeface="Segoe UI" pitchFamily="34" charset="-122"/>
                <a:cs typeface="Segoe UI" pitchFamily="34" charset="-120"/>
              </a:rPr>
              <a:t>© 2026 DocMark. All rights reserved.</a:t>
            </a:r>
            <a:endParaRPr lang="en-US" sz="900" dirty="0"/>
          </a:p>
        </p:txBody>
      </p:sp>
      <p:sp>
        <p:nvSpPr>
          <p:cNvPr id="10" name="Text 7"/>
          <p:cNvSpPr/>
          <p:nvPr/>
        </p:nvSpPr>
        <p:spPr>
          <a:xfrm>
            <a:off x="8074152" y="6537960"/>
            <a:ext cx="3657600" cy="228600"/>
          </a:xfrm>
          <a:prstGeom prst="rect">
            <a:avLst/>
          </a:prstGeom>
          <a:noFill/>
          <a:ln/>
        </p:spPr>
        <p:txBody>
          <a:bodyPr wrap="square" rtlCol="0" anchor="ctr"/>
          <a:lstStyle/>
          <a:p>
            <a:pPr algn="r" indent="0" marL="0">
              <a:buNone/>
            </a:pPr>
            <a:r>
              <a:rPr lang="en-US" sz="900" dirty="0">
                <a:solidFill>
                  <a:srgbClr val="7A8BA8"/>
                </a:solidFill>
                <a:latin typeface="Segoe UI" pitchFamily="34" charset="0"/>
                <a:ea typeface="Segoe UI" pitchFamily="34" charset="-122"/>
                <a:cs typeface="Segoe UI" pitchFamily="34" charset="-120"/>
              </a:rPr>
              <a:t>docmark.md</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88952" cy="594360"/>
          </a:xfrm>
          <a:prstGeom prst="rect">
            <a:avLst/>
          </a:prstGeom>
          <a:solidFill>
            <a:srgbClr val="101E33"/>
          </a:solidFill>
          <a:ln/>
        </p:spPr>
      </p:sp>
      <p:sp>
        <p:nvSpPr>
          <p:cNvPr id="3" name="Text 1"/>
          <p:cNvSpPr/>
          <p:nvPr/>
        </p:nvSpPr>
        <p:spPr>
          <a:xfrm>
            <a:off x="411480" y="73152"/>
            <a:ext cx="10515600" cy="475488"/>
          </a:xfrm>
          <a:prstGeom prst="rect">
            <a:avLst/>
          </a:prstGeom>
          <a:noFill/>
          <a:ln/>
        </p:spPr>
        <p:txBody>
          <a:bodyPr wrap="square" rtlCol="0" anchor="ctr"/>
          <a:lstStyle/>
          <a:p>
            <a:pPr algn="l" indent="0" marL="0">
              <a:buNone/>
            </a:pPr>
            <a:r>
              <a:rPr lang="en-US" sz="2200" b="1" dirty="0">
                <a:solidFill>
                  <a:srgbClr val="FFFFFF"/>
                </a:solidFill>
                <a:latin typeface="Segoe UI" pitchFamily="34" charset="0"/>
                <a:ea typeface="Segoe UI" pitchFamily="34" charset="-122"/>
                <a:cs typeface="Segoe UI" pitchFamily="34" charset="-120"/>
              </a:rPr>
              <a:t>The Problem: Branding Is a Hidden Cost Centre</a:t>
            </a:r>
            <a:endParaRPr lang="en-US" sz="2200" dirty="0"/>
          </a:p>
        </p:txBody>
      </p:sp>
      <p:pic>
        <p:nvPicPr>
          <p:cNvPr id="4" name="Image 0" descr="preencoded.png">    </p:cNvPr>
          <p:cNvPicPr>
            <a:picLocks noChangeAspect="1"/>
          </p:cNvPicPr>
          <p:nvPr/>
        </p:nvPicPr>
        <p:blipFill>
          <a:blip r:embed="rId1"/>
          <a:stretch>
            <a:fillRect/>
          </a:stretch>
        </p:blipFill>
        <p:spPr>
          <a:xfrm>
            <a:off x="10714025" y="73152"/>
            <a:ext cx="1154887" cy="320040"/>
          </a:xfrm>
          <a:prstGeom prst="rect">
            <a:avLst/>
          </a:prstGeom>
        </p:spPr>
      </p:pic>
      <p:sp>
        <p:nvSpPr>
          <p:cNvPr id="5" name="Shape 2"/>
          <p:cNvSpPr/>
          <p:nvPr/>
        </p:nvSpPr>
        <p:spPr>
          <a:xfrm>
            <a:off x="457200" y="914400"/>
            <a:ext cx="54864" cy="731520"/>
          </a:xfrm>
          <a:prstGeom prst="rect">
            <a:avLst/>
          </a:prstGeom>
          <a:solidFill>
            <a:srgbClr val="4F8BFF"/>
          </a:solidFill>
          <a:ln w="12700">
            <a:solidFill>
              <a:srgbClr val="4F8BFF"/>
            </a:solidFill>
            <a:prstDash val="solid"/>
          </a:ln>
        </p:spPr>
      </p:sp>
      <p:sp>
        <p:nvSpPr>
          <p:cNvPr id="6" name="Text 3"/>
          <p:cNvSpPr/>
          <p:nvPr/>
        </p:nvSpPr>
        <p:spPr>
          <a:xfrm>
            <a:off x="685800" y="960120"/>
            <a:ext cx="10789920" cy="685800"/>
          </a:xfrm>
          <a:prstGeom prst="rect">
            <a:avLst/>
          </a:prstGeom>
          <a:noFill/>
          <a:ln/>
        </p:spPr>
        <p:txBody>
          <a:bodyPr wrap="square" rtlCol="0" anchor="ctr"/>
          <a:lstStyle/>
          <a:p>
            <a:pPr algn="l" indent="0" marL="0">
              <a:buNone/>
            </a:pPr>
            <a:r>
              <a:rPr lang="en-US" sz="1400" dirty="0">
                <a:solidFill>
                  <a:srgbClr val="1C2433"/>
                </a:solidFill>
                <a:latin typeface="Segoe UI" pitchFamily="34" charset="0"/>
                <a:ea typeface="Segoe UI" pitchFamily="34" charset="-122"/>
                <a:cs typeface="Segoe UI" pitchFamily="34" charset="-120"/>
              </a:rPr>
              <a:t>Teams spend days manually reformatting the same deliverables to meet brand standards.</a:t>
            </a:r>
            <a:endParaRPr lang="en-US" sz="1400" dirty="0"/>
          </a:p>
        </p:txBody>
      </p:sp>
      <p:sp>
        <p:nvSpPr>
          <p:cNvPr id="7" name="Shape 4"/>
          <p:cNvSpPr/>
          <p:nvPr/>
        </p:nvSpPr>
        <p:spPr>
          <a:xfrm>
            <a:off x="457200" y="2103120"/>
            <a:ext cx="54864" cy="731520"/>
          </a:xfrm>
          <a:prstGeom prst="rect">
            <a:avLst/>
          </a:prstGeom>
          <a:solidFill>
            <a:srgbClr val="4F8BFF"/>
          </a:solidFill>
          <a:ln w="12700">
            <a:solidFill>
              <a:srgbClr val="4F8BFF"/>
            </a:solidFill>
            <a:prstDash val="solid"/>
          </a:ln>
        </p:spPr>
      </p:sp>
      <p:sp>
        <p:nvSpPr>
          <p:cNvPr id="8" name="Text 5"/>
          <p:cNvSpPr/>
          <p:nvPr/>
        </p:nvSpPr>
        <p:spPr>
          <a:xfrm>
            <a:off x="685800" y="2148840"/>
            <a:ext cx="10789920" cy="685800"/>
          </a:xfrm>
          <a:prstGeom prst="rect">
            <a:avLst/>
          </a:prstGeom>
          <a:noFill/>
          <a:ln/>
        </p:spPr>
        <p:txBody>
          <a:bodyPr wrap="square" rtlCol="0" anchor="ctr"/>
          <a:lstStyle/>
          <a:p>
            <a:pPr algn="l" indent="0" marL="0">
              <a:buNone/>
            </a:pPr>
            <a:r>
              <a:rPr lang="en-US" sz="1400" dirty="0">
                <a:solidFill>
                  <a:srgbClr val="1C2433"/>
                </a:solidFill>
                <a:latin typeface="Segoe UI" pitchFamily="34" charset="0"/>
                <a:ea typeface="Segoe UI" pitchFamily="34" charset="-122"/>
                <a:cs typeface="Segoe UI" pitchFamily="34" charset="-120"/>
              </a:rPr>
              <a:t>Every hand-off between analysts, designers, and partners introduces drift.</a:t>
            </a:r>
            <a:endParaRPr lang="en-US" sz="1400" dirty="0"/>
          </a:p>
        </p:txBody>
      </p:sp>
      <p:sp>
        <p:nvSpPr>
          <p:cNvPr id="9" name="Shape 6"/>
          <p:cNvSpPr/>
          <p:nvPr/>
        </p:nvSpPr>
        <p:spPr>
          <a:xfrm>
            <a:off x="457200" y="3291840"/>
            <a:ext cx="54864" cy="731520"/>
          </a:xfrm>
          <a:prstGeom prst="rect">
            <a:avLst/>
          </a:prstGeom>
          <a:solidFill>
            <a:srgbClr val="4F8BFF"/>
          </a:solidFill>
          <a:ln w="12700">
            <a:solidFill>
              <a:srgbClr val="4F8BFF"/>
            </a:solidFill>
            <a:prstDash val="solid"/>
          </a:ln>
        </p:spPr>
      </p:sp>
      <p:sp>
        <p:nvSpPr>
          <p:cNvPr id="10" name="Text 7"/>
          <p:cNvSpPr/>
          <p:nvPr/>
        </p:nvSpPr>
        <p:spPr>
          <a:xfrm>
            <a:off x="685800" y="3337560"/>
            <a:ext cx="10789920" cy="685800"/>
          </a:xfrm>
          <a:prstGeom prst="rect">
            <a:avLst/>
          </a:prstGeom>
          <a:noFill/>
          <a:ln/>
        </p:spPr>
        <p:txBody>
          <a:bodyPr wrap="square" rtlCol="0" anchor="ctr"/>
          <a:lstStyle/>
          <a:p>
            <a:pPr algn="l" indent="0" marL="0">
              <a:buNone/>
            </a:pPr>
            <a:r>
              <a:rPr lang="en-US" sz="1400" dirty="0">
                <a:solidFill>
                  <a:srgbClr val="1C2433"/>
                </a:solidFill>
                <a:latin typeface="Segoe UI" pitchFamily="34" charset="0"/>
                <a:ea typeface="Segoe UI" pitchFamily="34" charset="-122"/>
                <a:cs typeface="Segoe UI" pitchFamily="34" charset="-120"/>
              </a:rPr>
              <a:t>Off-brand materials damage client confidence and delay deal cycles.</a:t>
            </a:r>
            <a:endParaRPr lang="en-US" sz="1400" dirty="0"/>
          </a:p>
        </p:txBody>
      </p:sp>
      <p:sp>
        <p:nvSpPr>
          <p:cNvPr id="11" name="Shape 8"/>
          <p:cNvSpPr/>
          <p:nvPr/>
        </p:nvSpPr>
        <p:spPr>
          <a:xfrm>
            <a:off x="457200" y="4480560"/>
            <a:ext cx="54864" cy="731520"/>
          </a:xfrm>
          <a:prstGeom prst="rect">
            <a:avLst/>
          </a:prstGeom>
          <a:solidFill>
            <a:srgbClr val="4F8BFF"/>
          </a:solidFill>
          <a:ln w="12700">
            <a:solidFill>
              <a:srgbClr val="4F8BFF"/>
            </a:solidFill>
            <a:prstDash val="solid"/>
          </a:ln>
        </p:spPr>
      </p:sp>
      <p:sp>
        <p:nvSpPr>
          <p:cNvPr id="12" name="Text 9"/>
          <p:cNvSpPr/>
          <p:nvPr/>
        </p:nvSpPr>
        <p:spPr>
          <a:xfrm>
            <a:off x="685800" y="4526280"/>
            <a:ext cx="10789920" cy="685800"/>
          </a:xfrm>
          <a:prstGeom prst="rect">
            <a:avLst/>
          </a:prstGeom>
          <a:noFill/>
          <a:ln/>
        </p:spPr>
        <p:txBody>
          <a:bodyPr wrap="square" rtlCol="0" anchor="ctr"/>
          <a:lstStyle/>
          <a:p>
            <a:pPr algn="l" indent="0" marL="0">
              <a:buNone/>
            </a:pPr>
            <a:r>
              <a:rPr lang="en-US" sz="1400" dirty="0">
                <a:solidFill>
                  <a:srgbClr val="1C2433"/>
                </a:solidFill>
                <a:latin typeface="Segoe UI" pitchFamily="34" charset="0"/>
                <a:ea typeface="Segoe UI" pitchFamily="34" charset="-122"/>
                <a:cs typeface="Segoe UI" pitchFamily="34" charset="-120"/>
              </a:rPr>
              <a:t>Brand teams become bottlenecks — spending hours on formatting, not strategy.</a:t>
            </a:r>
            <a:endParaRPr lang="en-US" sz="1400" dirty="0"/>
          </a:p>
        </p:txBody>
      </p:sp>
      <p:sp>
        <p:nvSpPr>
          <p:cNvPr id="13" name="Text 10"/>
          <p:cNvSpPr/>
          <p:nvPr/>
        </p:nvSpPr>
        <p:spPr>
          <a:xfrm>
            <a:off x="457200" y="6537960"/>
            <a:ext cx="7315200" cy="228600"/>
          </a:xfrm>
          <a:prstGeom prst="rect">
            <a:avLst/>
          </a:prstGeom>
          <a:noFill/>
          <a:ln/>
        </p:spPr>
        <p:txBody>
          <a:bodyPr wrap="square" rtlCol="0" anchor="ctr"/>
          <a:lstStyle/>
          <a:p>
            <a:pPr algn="l" indent="0" marL="0">
              <a:buNone/>
            </a:pPr>
            <a:r>
              <a:rPr lang="en-US" sz="900" dirty="0">
                <a:solidFill>
                  <a:srgbClr val="51607A"/>
                </a:solidFill>
                <a:latin typeface="Segoe UI" pitchFamily="34" charset="0"/>
                <a:ea typeface="Segoe UI" pitchFamily="34" charset="-122"/>
                <a:cs typeface="Segoe UI" pitchFamily="34" charset="-120"/>
              </a:rPr>
              <a:t>© 2026 DocMark. All rights reserved.</a:t>
            </a:r>
            <a:endParaRPr lang="en-US" sz="900" dirty="0"/>
          </a:p>
        </p:txBody>
      </p:sp>
      <p:sp>
        <p:nvSpPr>
          <p:cNvPr id="14" name="Text 11"/>
          <p:cNvSpPr/>
          <p:nvPr/>
        </p:nvSpPr>
        <p:spPr>
          <a:xfrm>
            <a:off x="8074152" y="6537960"/>
            <a:ext cx="3657600" cy="228600"/>
          </a:xfrm>
          <a:prstGeom prst="rect">
            <a:avLst/>
          </a:prstGeom>
          <a:noFill/>
          <a:ln/>
        </p:spPr>
        <p:txBody>
          <a:bodyPr wrap="square" rtlCol="0" anchor="ctr"/>
          <a:lstStyle/>
          <a:p>
            <a:pPr algn="r" indent="0" marL="0">
              <a:buNone/>
            </a:pPr>
            <a:r>
              <a:rPr lang="en-US" sz="900" dirty="0">
                <a:solidFill>
                  <a:srgbClr val="51607A"/>
                </a:solidFill>
                <a:latin typeface="Segoe UI" pitchFamily="34" charset="0"/>
                <a:ea typeface="Segoe UI" pitchFamily="34" charset="-122"/>
                <a:cs typeface="Segoe UI" pitchFamily="34" charset="-120"/>
              </a:rPr>
              <a:t>docmark.md</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88952" cy="594360"/>
          </a:xfrm>
          <a:prstGeom prst="rect">
            <a:avLst/>
          </a:prstGeom>
          <a:solidFill>
            <a:srgbClr val="101E33"/>
          </a:solidFill>
          <a:ln/>
        </p:spPr>
      </p:sp>
      <p:sp>
        <p:nvSpPr>
          <p:cNvPr id="3" name="Text 1"/>
          <p:cNvSpPr/>
          <p:nvPr/>
        </p:nvSpPr>
        <p:spPr>
          <a:xfrm>
            <a:off x="411480" y="73152"/>
            <a:ext cx="10515600" cy="475488"/>
          </a:xfrm>
          <a:prstGeom prst="rect">
            <a:avLst/>
          </a:prstGeom>
          <a:noFill/>
          <a:ln/>
        </p:spPr>
        <p:txBody>
          <a:bodyPr wrap="square" rtlCol="0" anchor="ctr"/>
          <a:lstStyle/>
          <a:p>
            <a:pPr algn="l" indent="0" marL="0">
              <a:buNone/>
            </a:pPr>
            <a:r>
              <a:rPr lang="en-US" sz="2200" b="1" dirty="0">
                <a:solidFill>
                  <a:srgbClr val="FFFFFF"/>
                </a:solidFill>
                <a:latin typeface="Segoe UI" pitchFamily="34" charset="0"/>
                <a:ea typeface="Segoe UI" pitchFamily="34" charset="-122"/>
                <a:cs typeface="Segoe UI" pitchFamily="34" charset="-120"/>
              </a:rPr>
              <a:t>What DocMark Does</a:t>
            </a:r>
            <a:endParaRPr lang="en-US" sz="2200" dirty="0"/>
          </a:p>
        </p:txBody>
      </p:sp>
      <p:pic>
        <p:nvPicPr>
          <p:cNvPr id="4" name="Image 0" descr="preencoded.png">    </p:cNvPr>
          <p:cNvPicPr>
            <a:picLocks noChangeAspect="1"/>
          </p:cNvPicPr>
          <p:nvPr/>
        </p:nvPicPr>
        <p:blipFill>
          <a:blip r:embed="rId1"/>
          <a:stretch>
            <a:fillRect/>
          </a:stretch>
        </p:blipFill>
        <p:spPr>
          <a:xfrm>
            <a:off x="10714025" y="73152"/>
            <a:ext cx="1154887" cy="320040"/>
          </a:xfrm>
          <a:prstGeom prst="rect">
            <a:avLst/>
          </a:prstGeom>
        </p:spPr>
      </p:pic>
      <p:sp>
        <p:nvSpPr>
          <p:cNvPr id="5" name="Shape 2"/>
          <p:cNvSpPr/>
          <p:nvPr/>
        </p:nvSpPr>
        <p:spPr>
          <a:xfrm>
            <a:off x="457200" y="914400"/>
            <a:ext cx="5486400" cy="2103120"/>
          </a:xfrm>
          <a:prstGeom prst="roundRect">
            <a:avLst>
              <a:gd name="adj" fmla="val 3478"/>
            </a:avLst>
          </a:prstGeom>
          <a:solidFill>
            <a:srgbClr val="F5F7FB"/>
          </a:solidFill>
          <a:ln w="12700">
            <a:solidFill>
              <a:srgbClr val="DFE5EF"/>
            </a:solidFill>
            <a:prstDash val="solid"/>
          </a:ln>
        </p:spPr>
      </p:sp>
      <p:sp>
        <p:nvSpPr>
          <p:cNvPr id="6" name="Text 3"/>
          <p:cNvSpPr/>
          <p:nvPr/>
        </p:nvSpPr>
        <p:spPr>
          <a:xfrm>
            <a:off x="640080" y="1051560"/>
            <a:ext cx="457200" cy="457200"/>
          </a:xfrm>
          <a:prstGeom prst="rect">
            <a:avLst/>
          </a:prstGeom>
          <a:noFill/>
          <a:ln/>
        </p:spPr>
        <p:txBody>
          <a:bodyPr wrap="square" rtlCol="0" anchor="ctr"/>
          <a:lstStyle/>
          <a:p>
            <a:pPr indent="0" marL="0">
              <a:buNone/>
            </a:pPr>
            <a:r>
              <a:rPr lang="en-US" sz="2000" b="1" dirty="0">
                <a:solidFill>
                  <a:srgbClr val="2469F0"/>
                </a:solidFill>
                <a:latin typeface="Segoe UI" pitchFamily="34" charset="0"/>
                <a:ea typeface="Segoe UI" pitchFamily="34" charset="-122"/>
                <a:cs typeface="Segoe UI" pitchFamily="34" charset="-120"/>
              </a:rPr>
              <a:t>1</a:t>
            </a:r>
            <a:endParaRPr lang="en-US" sz="2000" dirty="0"/>
          </a:p>
        </p:txBody>
      </p:sp>
      <p:sp>
        <p:nvSpPr>
          <p:cNvPr id="7" name="Text 4"/>
          <p:cNvSpPr/>
          <p:nvPr/>
        </p:nvSpPr>
        <p:spPr>
          <a:xfrm>
            <a:off x="1097280" y="1051560"/>
            <a:ext cx="4663440" cy="457200"/>
          </a:xfrm>
          <a:prstGeom prst="rect">
            <a:avLst/>
          </a:prstGeom>
          <a:noFill/>
          <a:ln/>
        </p:spPr>
        <p:txBody>
          <a:bodyPr wrap="square" rtlCol="0" anchor="ctr"/>
          <a:lstStyle/>
          <a:p>
            <a:pPr indent="0" marL="0">
              <a:buNone/>
            </a:pPr>
            <a:r>
              <a:rPr lang="en-US" sz="1600" b="1" dirty="0">
                <a:solidFill>
                  <a:srgbClr val="101E33"/>
                </a:solidFill>
                <a:latin typeface="Segoe UI" pitchFamily="34" charset="0"/>
                <a:ea typeface="Segoe UI" pitchFamily="34" charset="-122"/>
                <a:cs typeface="Segoe UI" pitchFamily="34" charset="-120"/>
              </a:rPr>
              <a:t>Ingest</a:t>
            </a:r>
            <a:endParaRPr lang="en-US" sz="1600" dirty="0"/>
          </a:p>
        </p:txBody>
      </p:sp>
      <p:sp>
        <p:nvSpPr>
          <p:cNvPr id="8" name="Text 5"/>
          <p:cNvSpPr/>
          <p:nvPr/>
        </p:nvSpPr>
        <p:spPr>
          <a:xfrm>
            <a:off x="640080" y="1600200"/>
            <a:ext cx="5120640" cy="1188720"/>
          </a:xfrm>
          <a:prstGeom prst="rect">
            <a:avLst/>
          </a:prstGeom>
          <a:noFill/>
          <a:ln/>
        </p:spPr>
        <p:txBody>
          <a:bodyPr wrap="square" rtlCol="0" anchor="ctr"/>
          <a:lstStyle/>
          <a:p>
            <a:pPr indent="0" marL="0">
              <a:buNone/>
            </a:pPr>
            <a:r>
              <a:rPr lang="en-US" sz="1400" dirty="0">
                <a:solidFill>
                  <a:srgbClr val="1C2433"/>
                </a:solidFill>
                <a:latin typeface="Segoe UI" pitchFamily="34" charset="0"/>
                <a:ea typeface="Segoe UI" pitchFamily="34" charset="-122"/>
                <a:cs typeface="Segoe UI" pitchFamily="34" charset="-120"/>
              </a:rPr>
              <a:t>Connects to your data sources — Excel, PDF, APIs, structured feeds.</a:t>
            </a:r>
            <a:endParaRPr lang="en-US" sz="1400" dirty="0"/>
          </a:p>
        </p:txBody>
      </p:sp>
      <p:sp>
        <p:nvSpPr>
          <p:cNvPr id="9" name="Shape 6"/>
          <p:cNvSpPr/>
          <p:nvPr/>
        </p:nvSpPr>
        <p:spPr>
          <a:xfrm>
            <a:off x="6309360" y="914400"/>
            <a:ext cx="5486400" cy="2103120"/>
          </a:xfrm>
          <a:prstGeom prst="roundRect">
            <a:avLst>
              <a:gd name="adj" fmla="val 3478"/>
            </a:avLst>
          </a:prstGeom>
          <a:solidFill>
            <a:srgbClr val="F5F7FB"/>
          </a:solidFill>
          <a:ln w="12700">
            <a:solidFill>
              <a:srgbClr val="DFE5EF"/>
            </a:solidFill>
            <a:prstDash val="solid"/>
          </a:ln>
        </p:spPr>
      </p:sp>
      <p:sp>
        <p:nvSpPr>
          <p:cNvPr id="10" name="Text 7"/>
          <p:cNvSpPr/>
          <p:nvPr/>
        </p:nvSpPr>
        <p:spPr>
          <a:xfrm>
            <a:off x="6492240" y="1051560"/>
            <a:ext cx="457200" cy="457200"/>
          </a:xfrm>
          <a:prstGeom prst="rect">
            <a:avLst/>
          </a:prstGeom>
          <a:noFill/>
          <a:ln/>
        </p:spPr>
        <p:txBody>
          <a:bodyPr wrap="square" rtlCol="0" anchor="ctr"/>
          <a:lstStyle/>
          <a:p>
            <a:pPr indent="0" marL="0">
              <a:buNone/>
            </a:pPr>
            <a:r>
              <a:rPr lang="en-US" sz="2000" b="1" dirty="0">
                <a:solidFill>
                  <a:srgbClr val="2469F0"/>
                </a:solidFill>
                <a:latin typeface="Segoe UI" pitchFamily="34" charset="0"/>
                <a:ea typeface="Segoe UI" pitchFamily="34" charset="-122"/>
                <a:cs typeface="Segoe UI" pitchFamily="34" charset="-120"/>
              </a:rPr>
              <a:t>2</a:t>
            </a:r>
            <a:endParaRPr lang="en-US" sz="2000" dirty="0"/>
          </a:p>
        </p:txBody>
      </p:sp>
      <p:sp>
        <p:nvSpPr>
          <p:cNvPr id="11" name="Text 8"/>
          <p:cNvSpPr/>
          <p:nvPr/>
        </p:nvSpPr>
        <p:spPr>
          <a:xfrm>
            <a:off x="6949440" y="1051560"/>
            <a:ext cx="4663440" cy="457200"/>
          </a:xfrm>
          <a:prstGeom prst="rect">
            <a:avLst/>
          </a:prstGeom>
          <a:noFill/>
          <a:ln/>
        </p:spPr>
        <p:txBody>
          <a:bodyPr wrap="square" rtlCol="0" anchor="ctr"/>
          <a:lstStyle/>
          <a:p>
            <a:pPr indent="0" marL="0">
              <a:buNone/>
            </a:pPr>
            <a:r>
              <a:rPr lang="en-US" sz="1600" b="1" dirty="0">
                <a:solidFill>
                  <a:srgbClr val="101E33"/>
                </a:solidFill>
                <a:latin typeface="Segoe UI" pitchFamily="34" charset="0"/>
                <a:ea typeface="Segoe UI" pitchFamily="34" charset="-122"/>
                <a:cs typeface="Segoe UI" pitchFamily="34" charset="-120"/>
              </a:rPr>
              <a:t>Derive &amp; Render</a:t>
            </a:r>
            <a:endParaRPr lang="en-US" sz="1600" dirty="0"/>
          </a:p>
        </p:txBody>
      </p:sp>
      <p:sp>
        <p:nvSpPr>
          <p:cNvPr id="12" name="Text 9"/>
          <p:cNvSpPr/>
          <p:nvPr/>
        </p:nvSpPr>
        <p:spPr>
          <a:xfrm>
            <a:off x="6492240" y="1600200"/>
            <a:ext cx="5120640" cy="1188720"/>
          </a:xfrm>
          <a:prstGeom prst="rect">
            <a:avLst/>
          </a:prstGeom>
          <a:noFill/>
          <a:ln/>
        </p:spPr>
        <p:txBody>
          <a:bodyPr wrap="square" rtlCol="0" anchor="ctr"/>
          <a:lstStyle/>
          <a:p>
            <a:pPr indent="0" marL="0">
              <a:buNone/>
            </a:pPr>
            <a:r>
              <a:rPr lang="en-US" sz="1400" dirty="0">
                <a:solidFill>
                  <a:srgbClr val="1C2433"/>
                </a:solidFill>
                <a:latin typeface="Segoe UI" pitchFamily="34" charset="0"/>
                <a:ea typeface="Segoe UI" pitchFamily="34" charset="-122"/>
                <a:cs typeface="Segoe UI" pitchFamily="34" charset="-120"/>
              </a:rPr>
              <a:t>Generates branded PPTX, DOCX, XLSX, and video in your exact corporate style.</a:t>
            </a:r>
            <a:endParaRPr lang="en-US" sz="1400" dirty="0"/>
          </a:p>
        </p:txBody>
      </p:sp>
      <p:sp>
        <p:nvSpPr>
          <p:cNvPr id="13" name="Shape 10"/>
          <p:cNvSpPr/>
          <p:nvPr/>
        </p:nvSpPr>
        <p:spPr>
          <a:xfrm>
            <a:off x="457200" y="3291840"/>
            <a:ext cx="5486400" cy="2103120"/>
          </a:xfrm>
          <a:prstGeom prst="roundRect">
            <a:avLst>
              <a:gd name="adj" fmla="val 3478"/>
            </a:avLst>
          </a:prstGeom>
          <a:solidFill>
            <a:srgbClr val="F5F7FB"/>
          </a:solidFill>
          <a:ln w="12700">
            <a:solidFill>
              <a:srgbClr val="DFE5EF"/>
            </a:solidFill>
            <a:prstDash val="solid"/>
          </a:ln>
        </p:spPr>
      </p:sp>
      <p:sp>
        <p:nvSpPr>
          <p:cNvPr id="14" name="Text 11"/>
          <p:cNvSpPr/>
          <p:nvPr/>
        </p:nvSpPr>
        <p:spPr>
          <a:xfrm>
            <a:off x="640080" y="3429000"/>
            <a:ext cx="457200" cy="457200"/>
          </a:xfrm>
          <a:prstGeom prst="rect">
            <a:avLst/>
          </a:prstGeom>
          <a:noFill/>
          <a:ln/>
        </p:spPr>
        <p:txBody>
          <a:bodyPr wrap="square" rtlCol="0" anchor="ctr"/>
          <a:lstStyle/>
          <a:p>
            <a:pPr indent="0" marL="0">
              <a:buNone/>
            </a:pPr>
            <a:r>
              <a:rPr lang="en-US" sz="2000" b="1" dirty="0">
                <a:solidFill>
                  <a:srgbClr val="2469F0"/>
                </a:solidFill>
                <a:latin typeface="Segoe UI" pitchFamily="34" charset="0"/>
                <a:ea typeface="Segoe UI" pitchFamily="34" charset="-122"/>
                <a:cs typeface="Segoe UI" pitchFamily="34" charset="-120"/>
              </a:rPr>
              <a:t>3</a:t>
            </a:r>
            <a:endParaRPr lang="en-US" sz="2000" dirty="0"/>
          </a:p>
        </p:txBody>
      </p:sp>
      <p:sp>
        <p:nvSpPr>
          <p:cNvPr id="15" name="Text 12"/>
          <p:cNvSpPr/>
          <p:nvPr/>
        </p:nvSpPr>
        <p:spPr>
          <a:xfrm>
            <a:off x="1097280" y="3429000"/>
            <a:ext cx="4663440" cy="457200"/>
          </a:xfrm>
          <a:prstGeom prst="rect">
            <a:avLst/>
          </a:prstGeom>
          <a:noFill/>
          <a:ln/>
        </p:spPr>
        <p:txBody>
          <a:bodyPr wrap="square" rtlCol="0" anchor="ctr"/>
          <a:lstStyle/>
          <a:p>
            <a:pPr indent="0" marL="0">
              <a:buNone/>
            </a:pPr>
            <a:r>
              <a:rPr lang="en-US" sz="1600" b="1" dirty="0">
                <a:solidFill>
                  <a:srgbClr val="101E33"/>
                </a:solidFill>
                <a:latin typeface="Segoe UI" pitchFamily="34" charset="0"/>
                <a:ea typeface="Segoe UI" pitchFamily="34" charset="-122"/>
                <a:cs typeface="Segoe UI" pitchFamily="34" charset="-120"/>
              </a:rPr>
              <a:t>Verify</a:t>
            </a:r>
            <a:endParaRPr lang="en-US" sz="1600" dirty="0"/>
          </a:p>
        </p:txBody>
      </p:sp>
      <p:sp>
        <p:nvSpPr>
          <p:cNvPr id="16" name="Text 13"/>
          <p:cNvSpPr/>
          <p:nvPr/>
        </p:nvSpPr>
        <p:spPr>
          <a:xfrm>
            <a:off x="640080" y="3977640"/>
            <a:ext cx="5120640" cy="1188720"/>
          </a:xfrm>
          <a:prstGeom prst="rect">
            <a:avLst/>
          </a:prstGeom>
          <a:noFill/>
          <a:ln/>
        </p:spPr>
        <p:txBody>
          <a:bodyPr wrap="square" rtlCol="0" anchor="ctr"/>
          <a:lstStyle/>
          <a:p>
            <a:pPr indent="0" marL="0">
              <a:buNone/>
            </a:pPr>
            <a:r>
              <a:rPr lang="en-US" sz="1400" dirty="0">
                <a:solidFill>
                  <a:srgbClr val="1C2433"/>
                </a:solidFill>
                <a:latin typeface="Segoe UI" pitchFamily="34" charset="0"/>
                <a:ea typeface="Segoe UI" pitchFamily="34" charset="-122"/>
                <a:cs typeface="Segoe UI" pitchFamily="34" charset="-120"/>
              </a:rPr>
              <a:t>Runs automated brand-compliance checks before any file leaves the system.</a:t>
            </a:r>
            <a:endParaRPr lang="en-US" sz="1400" dirty="0"/>
          </a:p>
        </p:txBody>
      </p:sp>
      <p:sp>
        <p:nvSpPr>
          <p:cNvPr id="17" name="Shape 14"/>
          <p:cNvSpPr/>
          <p:nvPr/>
        </p:nvSpPr>
        <p:spPr>
          <a:xfrm>
            <a:off x="6309360" y="3291840"/>
            <a:ext cx="5486400" cy="2103120"/>
          </a:xfrm>
          <a:prstGeom prst="roundRect">
            <a:avLst>
              <a:gd name="adj" fmla="val 3478"/>
            </a:avLst>
          </a:prstGeom>
          <a:solidFill>
            <a:srgbClr val="F5F7FB"/>
          </a:solidFill>
          <a:ln w="12700">
            <a:solidFill>
              <a:srgbClr val="DFE5EF"/>
            </a:solidFill>
            <a:prstDash val="solid"/>
          </a:ln>
        </p:spPr>
      </p:sp>
      <p:sp>
        <p:nvSpPr>
          <p:cNvPr id="18" name="Text 15"/>
          <p:cNvSpPr/>
          <p:nvPr/>
        </p:nvSpPr>
        <p:spPr>
          <a:xfrm>
            <a:off x="6492240" y="3429000"/>
            <a:ext cx="457200" cy="457200"/>
          </a:xfrm>
          <a:prstGeom prst="rect">
            <a:avLst/>
          </a:prstGeom>
          <a:noFill/>
          <a:ln/>
        </p:spPr>
        <p:txBody>
          <a:bodyPr wrap="square" rtlCol="0" anchor="ctr"/>
          <a:lstStyle/>
          <a:p>
            <a:pPr indent="0" marL="0">
              <a:buNone/>
            </a:pPr>
            <a:r>
              <a:rPr lang="en-US" sz="2000" b="1" dirty="0">
                <a:solidFill>
                  <a:srgbClr val="2469F0"/>
                </a:solidFill>
                <a:latin typeface="Segoe UI" pitchFamily="34" charset="0"/>
                <a:ea typeface="Segoe UI" pitchFamily="34" charset="-122"/>
                <a:cs typeface="Segoe UI" pitchFamily="34" charset="-120"/>
              </a:rPr>
              <a:t>4</a:t>
            </a:r>
            <a:endParaRPr lang="en-US" sz="2000" dirty="0"/>
          </a:p>
        </p:txBody>
      </p:sp>
      <p:sp>
        <p:nvSpPr>
          <p:cNvPr id="19" name="Text 16"/>
          <p:cNvSpPr/>
          <p:nvPr/>
        </p:nvSpPr>
        <p:spPr>
          <a:xfrm>
            <a:off x="6949440" y="3429000"/>
            <a:ext cx="4663440" cy="457200"/>
          </a:xfrm>
          <a:prstGeom prst="rect">
            <a:avLst/>
          </a:prstGeom>
          <a:noFill/>
          <a:ln/>
        </p:spPr>
        <p:txBody>
          <a:bodyPr wrap="square" rtlCol="0" anchor="ctr"/>
          <a:lstStyle/>
          <a:p>
            <a:pPr indent="0" marL="0">
              <a:buNone/>
            </a:pPr>
            <a:r>
              <a:rPr lang="en-US" sz="1600" b="1" dirty="0">
                <a:solidFill>
                  <a:srgbClr val="101E33"/>
                </a:solidFill>
                <a:latin typeface="Segoe UI" pitchFamily="34" charset="0"/>
                <a:ea typeface="Segoe UI" pitchFamily="34" charset="-122"/>
                <a:cs typeface="Segoe UI" pitchFamily="34" charset="-120"/>
              </a:rPr>
              <a:t>Deliver</a:t>
            </a:r>
            <a:endParaRPr lang="en-US" sz="1600" dirty="0"/>
          </a:p>
        </p:txBody>
      </p:sp>
      <p:sp>
        <p:nvSpPr>
          <p:cNvPr id="20" name="Text 17"/>
          <p:cNvSpPr/>
          <p:nvPr/>
        </p:nvSpPr>
        <p:spPr>
          <a:xfrm>
            <a:off x="6492240" y="3977640"/>
            <a:ext cx="5120640" cy="1188720"/>
          </a:xfrm>
          <a:prstGeom prst="rect">
            <a:avLst/>
          </a:prstGeom>
          <a:noFill/>
          <a:ln/>
        </p:spPr>
        <p:txBody>
          <a:bodyPr wrap="square" rtlCol="0" anchor="ctr"/>
          <a:lstStyle/>
          <a:p>
            <a:pPr indent="0" marL="0">
              <a:buNone/>
            </a:pPr>
            <a:r>
              <a:rPr lang="en-US" sz="1400" dirty="0">
                <a:solidFill>
                  <a:srgbClr val="1C2433"/>
                </a:solidFill>
                <a:latin typeface="Segoe UI" pitchFamily="34" charset="0"/>
                <a:ea typeface="Segoe UI" pitchFamily="34" charset="-122"/>
                <a:cs typeface="Segoe UI" pitchFamily="34" charset="-120"/>
              </a:rPr>
              <a:t>Returns print-ready, signed-off deliverables — directly into your workflow.</a:t>
            </a:r>
            <a:endParaRPr lang="en-US" sz="1400" dirty="0"/>
          </a:p>
        </p:txBody>
      </p:sp>
      <p:sp>
        <p:nvSpPr>
          <p:cNvPr id="21" name="Text 18"/>
          <p:cNvSpPr/>
          <p:nvPr/>
        </p:nvSpPr>
        <p:spPr>
          <a:xfrm>
            <a:off x="457200" y="6537960"/>
            <a:ext cx="7315200" cy="228600"/>
          </a:xfrm>
          <a:prstGeom prst="rect">
            <a:avLst/>
          </a:prstGeom>
          <a:noFill/>
          <a:ln/>
        </p:spPr>
        <p:txBody>
          <a:bodyPr wrap="square" rtlCol="0" anchor="ctr"/>
          <a:lstStyle/>
          <a:p>
            <a:pPr algn="l" indent="0" marL="0">
              <a:buNone/>
            </a:pPr>
            <a:r>
              <a:rPr lang="en-US" sz="900" dirty="0">
                <a:solidFill>
                  <a:srgbClr val="51607A"/>
                </a:solidFill>
                <a:latin typeface="Segoe UI" pitchFamily="34" charset="0"/>
                <a:ea typeface="Segoe UI" pitchFamily="34" charset="-122"/>
                <a:cs typeface="Segoe UI" pitchFamily="34" charset="-120"/>
              </a:rPr>
              <a:t>© 2026 DocMark. All rights reserved.</a:t>
            </a:r>
            <a:endParaRPr lang="en-US" sz="900" dirty="0"/>
          </a:p>
        </p:txBody>
      </p:sp>
      <p:sp>
        <p:nvSpPr>
          <p:cNvPr id="22" name="Text 19"/>
          <p:cNvSpPr/>
          <p:nvPr/>
        </p:nvSpPr>
        <p:spPr>
          <a:xfrm>
            <a:off x="8074152" y="6537960"/>
            <a:ext cx="3657600" cy="228600"/>
          </a:xfrm>
          <a:prstGeom prst="rect">
            <a:avLst/>
          </a:prstGeom>
          <a:noFill/>
          <a:ln/>
        </p:spPr>
        <p:txBody>
          <a:bodyPr wrap="square" rtlCol="0" anchor="ctr"/>
          <a:lstStyle/>
          <a:p>
            <a:pPr algn="r" indent="0" marL="0">
              <a:buNone/>
            </a:pPr>
            <a:r>
              <a:rPr lang="en-US" sz="900" dirty="0">
                <a:solidFill>
                  <a:srgbClr val="51607A"/>
                </a:solidFill>
                <a:latin typeface="Segoe UI" pitchFamily="34" charset="0"/>
                <a:ea typeface="Segoe UI" pitchFamily="34" charset="-122"/>
                <a:cs typeface="Segoe UI" pitchFamily="34" charset="-120"/>
              </a:rPr>
              <a:t>docmark.md</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88952" cy="594360"/>
          </a:xfrm>
          <a:prstGeom prst="rect">
            <a:avLst/>
          </a:prstGeom>
          <a:solidFill>
            <a:srgbClr val="101E33"/>
          </a:solidFill>
          <a:ln/>
        </p:spPr>
      </p:sp>
      <p:sp>
        <p:nvSpPr>
          <p:cNvPr id="3" name="Text 1"/>
          <p:cNvSpPr/>
          <p:nvPr/>
        </p:nvSpPr>
        <p:spPr>
          <a:xfrm>
            <a:off x="411480" y="73152"/>
            <a:ext cx="10515600" cy="475488"/>
          </a:xfrm>
          <a:prstGeom prst="rect">
            <a:avLst/>
          </a:prstGeom>
          <a:noFill/>
          <a:ln/>
        </p:spPr>
        <p:txBody>
          <a:bodyPr wrap="square" rtlCol="0" anchor="ctr"/>
          <a:lstStyle/>
          <a:p>
            <a:pPr algn="l" indent="0" marL="0">
              <a:buNone/>
            </a:pPr>
            <a:r>
              <a:rPr lang="en-US" sz="2200" b="1" dirty="0">
                <a:solidFill>
                  <a:srgbClr val="FFFFFF"/>
                </a:solidFill>
                <a:latin typeface="Segoe UI" pitchFamily="34" charset="0"/>
                <a:ea typeface="Segoe UI" pitchFamily="34" charset="-122"/>
                <a:cs typeface="Segoe UI" pitchFamily="34" charset="-120"/>
              </a:rPr>
              <a:t>Who Uses DocMark</a:t>
            </a:r>
            <a:endParaRPr lang="en-US" sz="2200" dirty="0"/>
          </a:p>
        </p:txBody>
      </p:sp>
      <p:pic>
        <p:nvPicPr>
          <p:cNvPr id="4" name="Image 0" descr="preencoded.png">    </p:cNvPr>
          <p:cNvPicPr>
            <a:picLocks noChangeAspect="1"/>
          </p:cNvPicPr>
          <p:nvPr/>
        </p:nvPicPr>
        <p:blipFill>
          <a:blip r:embed="rId1"/>
          <a:stretch>
            <a:fillRect/>
          </a:stretch>
        </p:blipFill>
        <p:spPr>
          <a:xfrm>
            <a:off x="10714025" y="73152"/>
            <a:ext cx="1154887" cy="320040"/>
          </a:xfrm>
          <a:prstGeom prst="rect">
            <a:avLst/>
          </a:prstGeom>
        </p:spPr>
      </p:pic>
      <p:sp>
        <p:nvSpPr>
          <p:cNvPr id="5" name="Shape 2"/>
          <p:cNvSpPr/>
          <p:nvPr/>
        </p:nvSpPr>
        <p:spPr>
          <a:xfrm>
            <a:off x="411480" y="777240"/>
            <a:ext cx="5577840" cy="2377440"/>
          </a:xfrm>
          <a:prstGeom prst="roundRect">
            <a:avLst>
              <a:gd name="adj" fmla="val 3846"/>
            </a:avLst>
          </a:prstGeom>
          <a:solidFill>
            <a:srgbClr val="F5F7FB"/>
          </a:solidFill>
          <a:ln w="12700">
            <a:solidFill>
              <a:srgbClr val="E9EDF5"/>
            </a:solidFill>
            <a:prstDash val="solid"/>
          </a:ln>
        </p:spPr>
      </p:sp>
      <p:sp>
        <p:nvSpPr>
          <p:cNvPr id="6" name="Shape 3"/>
          <p:cNvSpPr/>
          <p:nvPr/>
        </p:nvSpPr>
        <p:spPr>
          <a:xfrm>
            <a:off x="411480" y="777240"/>
            <a:ext cx="54864" cy="2377440"/>
          </a:xfrm>
          <a:prstGeom prst="rect">
            <a:avLst/>
          </a:prstGeom>
          <a:solidFill>
            <a:srgbClr val="1C3354"/>
          </a:solidFill>
          <a:ln w="12700">
            <a:solidFill>
              <a:srgbClr val="1C3354"/>
            </a:solidFill>
            <a:prstDash val="solid"/>
          </a:ln>
        </p:spPr>
      </p:sp>
      <p:sp>
        <p:nvSpPr>
          <p:cNvPr id="7" name="Text 4"/>
          <p:cNvSpPr/>
          <p:nvPr/>
        </p:nvSpPr>
        <p:spPr>
          <a:xfrm>
            <a:off x="594360" y="1005840"/>
            <a:ext cx="5303520" cy="411480"/>
          </a:xfrm>
          <a:prstGeom prst="rect">
            <a:avLst/>
          </a:prstGeom>
          <a:noFill/>
          <a:ln/>
        </p:spPr>
        <p:txBody>
          <a:bodyPr wrap="square" rtlCol="0" anchor="ctr"/>
          <a:lstStyle/>
          <a:p>
            <a:pPr indent="0" marL="0">
              <a:buNone/>
            </a:pPr>
            <a:r>
              <a:rPr lang="en-US" sz="1600" b="1" dirty="0">
                <a:solidFill>
                  <a:srgbClr val="101E33"/>
                </a:solidFill>
                <a:latin typeface="Segoe UI" pitchFamily="34" charset="0"/>
                <a:ea typeface="Segoe UI" pitchFamily="34" charset="-122"/>
                <a:cs typeface="Segoe UI" pitchFamily="34" charset="-120"/>
              </a:rPr>
              <a:t>Commercial Real Estate</a:t>
            </a:r>
            <a:endParaRPr lang="en-US" sz="1600" dirty="0"/>
          </a:p>
        </p:txBody>
      </p:sp>
      <p:sp>
        <p:nvSpPr>
          <p:cNvPr id="8" name="Text 5"/>
          <p:cNvSpPr/>
          <p:nvPr/>
        </p:nvSpPr>
        <p:spPr>
          <a:xfrm>
            <a:off x="594360" y="1463040"/>
            <a:ext cx="5303520" cy="1463040"/>
          </a:xfrm>
          <a:prstGeom prst="rect">
            <a:avLst/>
          </a:prstGeom>
          <a:noFill/>
          <a:ln/>
        </p:spPr>
        <p:txBody>
          <a:bodyPr wrap="square" rtlCol="0" anchor="ctr"/>
          <a:lstStyle/>
          <a:p>
            <a:pPr indent="0" marL="0">
              <a:buNone/>
            </a:pPr>
            <a:r>
              <a:rPr lang="en-US" sz="1400" dirty="0">
                <a:solidFill>
                  <a:srgbClr val="1C2433"/>
                </a:solidFill>
                <a:latin typeface="Segoe UI" pitchFamily="34" charset="0"/>
                <a:ea typeface="Segoe UI" pitchFamily="34" charset="-122"/>
                <a:cs typeface="Segoe UI" pitchFamily="34" charset="-120"/>
              </a:rPr>
              <a:t>Valuations, pitch books, and investment memos — produced at scale, on brand, on time.</a:t>
            </a:r>
            <a:endParaRPr lang="en-US" sz="1400" dirty="0"/>
          </a:p>
        </p:txBody>
      </p:sp>
      <p:sp>
        <p:nvSpPr>
          <p:cNvPr id="9" name="Shape 6"/>
          <p:cNvSpPr/>
          <p:nvPr/>
        </p:nvSpPr>
        <p:spPr>
          <a:xfrm>
            <a:off x="6309360" y="777240"/>
            <a:ext cx="5577840" cy="2377440"/>
          </a:xfrm>
          <a:prstGeom prst="roundRect">
            <a:avLst>
              <a:gd name="adj" fmla="val 3846"/>
            </a:avLst>
          </a:prstGeom>
          <a:solidFill>
            <a:srgbClr val="F5F7FB"/>
          </a:solidFill>
          <a:ln w="12700">
            <a:solidFill>
              <a:srgbClr val="E9EDF5"/>
            </a:solidFill>
            <a:prstDash val="solid"/>
          </a:ln>
        </p:spPr>
      </p:sp>
      <p:sp>
        <p:nvSpPr>
          <p:cNvPr id="10" name="Shape 7"/>
          <p:cNvSpPr/>
          <p:nvPr/>
        </p:nvSpPr>
        <p:spPr>
          <a:xfrm>
            <a:off x="6309360" y="777240"/>
            <a:ext cx="54864" cy="2377440"/>
          </a:xfrm>
          <a:prstGeom prst="rect">
            <a:avLst/>
          </a:prstGeom>
          <a:solidFill>
            <a:srgbClr val="1C3354"/>
          </a:solidFill>
          <a:ln w="12700">
            <a:solidFill>
              <a:srgbClr val="1C3354"/>
            </a:solidFill>
            <a:prstDash val="solid"/>
          </a:ln>
        </p:spPr>
      </p:sp>
      <p:sp>
        <p:nvSpPr>
          <p:cNvPr id="11" name="Text 8"/>
          <p:cNvSpPr/>
          <p:nvPr/>
        </p:nvSpPr>
        <p:spPr>
          <a:xfrm>
            <a:off x="6492240" y="1005840"/>
            <a:ext cx="5303520" cy="411480"/>
          </a:xfrm>
          <a:prstGeom prst="rect">
            <a:avLst/>
          </a:prstGeom>
          <a:noFill/>
          <a:ln/>
        </p:spPr>
        <p:txBody>
          <a:bodyPr wrap="square" rtlCol="0" anchor="ctr"/>
          <a:lstStyle/>
          <a:p>
            <a:pPr indent="0" marL="0">
              <a:buNone/>
            </a:pPr>
            <a:r>
              <a:rPr lang="en-US" sz="1600" b="1" dirty="0">
                <a:solidFill>
                  <a:srgbClr val="101E33"/>
                </a:solidFill>
                <a:latin typeface="Segoe UI" pitchFamily="34" charset="0"/>
                <a:ea typeface="Segoe UI" pitchFamily="34" charset="-122"/>
                <a:cs typeface="Segoe UI" pitchFamily="34" charset="-120"/>
              </a:rPr>
              <a:t>Management Consulting</a:t>
            </a:r>
            <a:endParaRPr lang="en-US" sz="1600" dirty="0"/>
          </a:p>
        </p:txBody>
      </p:sp>
      <p:sp>
        <p:nvSpPr>
          <p:cNvPr id="12" name="Text 9"/>
          <p:cNvSpPr/>
          <p:nvPr/>
        </p:nvSpPr>
        <p:spPr>
          <a:xfrm>
            <a:off x="6492240" y="1463040"/>
            <a:ext cx="5303520" cy="1463040"/>
          </a:xfrm>
          <a:prstGeom prst="rect">
            <a:avLst/>
          </a:prstGeom>
          <a:noFill/>
          <a:ln/>
        </p:spPr>
        <p:txBody>
          <a:bodyPr wrap="square" rtlCol="0" anchor="ctr"/>
          <a:lstStyle/>
          <a:p>
            <a:pPr indent="0" marL="0">
              <a:buNone/>
            </a:pPr>
            <a:r>
              <a:rPr lang="en-US" sz="1400" dirty="0">
                <a:solidFill>
                  <a:srgbClr val="1C2433"/>
                </a:solidFill>
                <a:latin typeface="Segoe UI" pitchFamily="34" charset="0"/>
                <a:ea typeface="Segoe UI" pitchFamily="34" charset="-122"/>
                <a:cs typeface="Segoe UI" pitchFamily="34" charset="-120"/>
              </a:rPr>
              <a:t>Client reports and board packs that look right the first time, every time.</a:t>
            </a:r>
            <a:endParaRPr lang="en-US" sz="1400" dirty="0"/>
          </a:p>
        </p:txBody>
      </p:sp>
      <p:sp>
        <p:nvSpPr>
          <p:cNvPr id="13" name="Shape 10"/>
          <p:cNvSpPr/>
          <p:nvPr/>
        </p:nvSpPr>
        <p:spPr>
          <a:xfrm>
            <a:off x="411480" y="3383280"/>
            <a:ext cx="5577840" cy="2377440"/>
          </a:xfrm>
          <a:prstGeom prst="roundRect">
            <a:avLst>
              <a:gd name="adj" fmla="val 3846"/>
            </a:avLst>
          </a:prstGeom>
          <a:solidFill>
            <a:srgbClr val="F5F7FB"/>
          </a:solidFill>
          <a:ln w="12700">
            <a:solidFill>
              <a:srgbClr val="E9EDF5"/>
            </a:solidFill>
            <a:prstDash val="solid"/>
          </a:ln>
        </p:spPr>
      </p:sp>
      <p:sp>
        <p:nvSpPr>
          <p:cNvPr id="14" name="Shape 11"/>
          <p:cNvSpPr/>
          <p:nvPr/>
        </p:nvSpPr>
        <p:spPr>
          <a:xfrm>
            <a:off x="411480" y="3383280"/>
            <a:ext cx="54864" cy="2377440"/>
          </a:xfrm>
          <a:prstGeom prst="rect">
            <a:avLst/>
          </a:prstGeom>
          <a:solidFill>
            <a:srgbClr val="1C3354"/>
          </a:solidFill>
          <a:ln w="12700">
            <a:solidFill>
              <a:srgbClr val="1C3354"/>
            </a:solidFill>
            <a:prstDash val="solid"/>
          </a:ln>
        </p:spPr>
      </p:sp>
      <p:sp>
        <p:nvSpPr>
          <p:cNvPr id="15" name="Text 12"/>
          <p:cNvSpPr/>
          <p:nvPr/>
        </p:nvSpPr>
        <p:spPr>
          <a:xfrm>
            <a:off x="594360" y="3611880"/>
            <a:ext cx="5303520" cy="411480"/>
          </a:xfrm>
          <a:prstGeom prst="rect">
            <a:avLst/>
          </a:prstGeom>
          <a:noFill/>
          <a:ln/>
        </p:spPr>
        <p:txBody>
          <a:bodyPr wrap="square" rtlCol="0" anchor="ctr"/>
          <a:lstStyle/>
          <a:p>
            <a:pPr indent="0" marL="0">
              <a:buNone/>
            </a:pPr>
            <a:r>
              <a:rPr lang="en-US" sz="1600" b="1" dirty="0">
                <a:solidFill>
                  <a:srgbClr val="101E33"/>
                </a:solidFill>
                <a:latin typeface="Segoe UI" pitchFamily="34" charset="0"/>
                <a:ea typeface="Segoe UI" pitchFamily="34" charset="-122"/>
                <a:cs typeface="Segoe UI" pitchFamily="34" charset="-120"/>
              </a:rPr>
              <a:t>Government &amp; Public Sector</a:t>
            </a:r>
            <a:endParaRPr lang="en-US" sz="1600" dirty="0"/>
          </a:p>
        </p:txBody>
      </p:sp>
      <p:sp>
        <p:nvSpPr>
          <p:cNvPr id="16" name="Text 13"/>
          <p:cNvSpPr/>
          <p:nvPr/>
        </p:nvSpPr>
        <p:spPr>
          <a:xfrm>
            <a:off x="594360" y="4069080"/>
            <a:ext cx="5303520" cy="1463040"/>
          </a:xfrm>
          <a:prstGeom prst="rect">
            <a:avLst/>
          </a:prstGeom>
          <a:noFill/>
          <a:ln/>
        </p:spPr>
        <p:txBody>
          <a:bodyPr wrap="square" rtlCol="0" anchor="ctr"/>
          <a:lstStyle/>
          <a:p>
            <a:pPr indent="0" marL="0">
              <a:buNone/>
            </a:pPr>
            <a:r>
              <a:rPr lang="en-US" sz="1400" dirty="0">
                <a:solidFill>
                  <a:srgbClr val="1C2433"/>
                </a:solidFill>
                <a:latin typeface="Segoe UI" pitchFamily="34" charset="0"/>
                <a:ea typeface="Segoe UI" pitchFamily="34" charset="-122"/>
                <a:cs typeface="Segoe UI" pitchFamily="34" charset="-120"/>
              </a:rPr>
              <a:t>Auditable, standards-compliant outputs with a full provenance trail.</a:t>
            </a:r>
            <a:endParaRPr lang="en-US" sz="1400" dirty="0"/>
          </a:p>
        </p:txBody>
      </p:sp>
      <p:sp>
        <p:nvSpPr>
          <p:cNvPr id="17" name="Shape 14"/>
          <p:cNvSpPr/>
          <p:nvPr/>
        </p:nvSpPr>
        <p:spPr>
          <a:xfrm>
            <a:off x="6309360" y="3383280"/>
            <a:ext cx="5577840" cy="2377440"/>
          </a:xfrm>
          <a:prstGeom prst="roundRect">
            <a:avLst>
              <a:gd name="adj" fmla="val 3846"/>
            </a:avLst>
          </a:prstGeom>
          <a:solidFill>
            <a:srgbClr val="F5F7FB"/>
          </a:solidFill>
          <a:ln w="12700">
            <a:solidFill>
              <a:srgbClr val="E9EDF5"/>
            </a:solidFill>
            <a:prstDash val="solid"/>
          </a:ln>
        </p:spPr>
      </p:sp>
      <p:sp>
        <p:nvSpPr>
          <p:cNvPr id="18" name="Shape 15"/>
          <p:cNvSpPr/>
          <p:nvPr/>
        </p:nvSpPr>
        <p:spPr>
          <a:xfrm>
            <a:off x="6309360" y="3383280"/>
            <a:ext cx="54864" cy="2377440"/>
          </a:xfrm>
          <a:prstGeom prst="rect">
            <a:avLst/>
          </a:prstGeom>
          <a:solidFill>
            <a:srgbClr val="1C3354"/>
          </a:solidFill>
          <a:ln w="12700">
            <a:solidFill>
              <a:srgbClr val="1C3354"/>
            </a:solidFill>
            <a:prstDash val="solid"/>
          </a:ln>
        </p:spPr>
      </p:sp>
      <p:sp>
        <p:nvSpPr>
          <p:cNvPr id="19" name="Text 16"/>
          <p:cNvSpPr/>
          <p:nvPr/>
        </p:nvSpPr>
        <p:spPr>
          <a:xfrm>
            <a:off x="6492240" y="3611880"/>
            <a:ext cx="5303520" cy="411480"/>
          </a:xfrm>
          <a:prstGeom prst="rect">
            <a:avLst/>
          </a:prstGeom>
          <a:noFill/>
          <a:ln/>
        </p:spPr>
        <p:txBody>
          <a:bodyPr wrap="square" rtlCol="0" anchor="ctr"/>
          <a:lstStyle/>
          <a:p>
            <a:pPr indent="0" marL="0">
              <a:buNone/>
            </a:pPr>
            <a:r>
              <a:rPr lang="en-US" sz="1600" b="1" dirty="0">
                <a:solidFill>
                  <a:srgbClr val="101E33"/>
                </a:solidFill>
                <a:latin typeface="Segoe UI" pitchFamily="34" charset="0"/>
                <a:ea typeface="Segoe UI" pitchFamily="34" charset="-122"/>
                <a:cs typeface="Segoe UI" pitchFamily="34" charset="-120"/>
              </a:rPr>
              <a:t>Financial Services</a:t>
            </a:r>
            <a:endParaRPr lang="en-US" sz="1600" dirty="0"/>
          </a:p>
        </p:txBody>
      </p:sp>
      <p:sp>
        <p:nvSpPr>
          <p:cNvPr id="20" name="Text 17"/>
          <p:cNvSpPr/>
          <p:nvPr/>
        </p:nvSpPr>
        <p:spPr>
          <a:xfrm>
            <a:off x="6492240" y="4069080"/>
            <a:ext cx="5303520" cy="1463040"/>
          </a:xfrm>
          <a:prstGeom prst="rect">
            <a:avLst/>
          </a:prstGeom>
          <a:noFill/>
          <a:ln/>
        </p:spPr>
        <p:txBody>
          <a:bodyPr wrap="square" rtlCol="0" anchor="ctr"/>
          <a:lstStyle/>
          <a:p>
            <a:pPr indent="0" marL="0">
              <a:buNone/>
            </a:pPr>
            <a:r>
              <a:rPr lang="en-US" sz="1400" dirty="0">
                <a:solidFill>
                  <a:srgbClr val="1C2433"/>
                </a:solidFill>
                <a:latin typeface="Segoe UI" pitchFamily="34" charset="0"/>
                <a:ea typeface="Segoe UI" pitchFamily="34" charset="-122"/>
                <a:cs typeface="Segoe UI" pitchFamily="34" charset="-120"/>
              </a:rPr>
              <a:t>Fund reporting, regulatory disclosures, and investor communications with zero brand drift.</a:t>
            </a:r>
            <a:endParaRPr lang="en-US" sz="1400" dirty="0"/>
          </a:p>
        </p:txBody>
      </p:sp>
      <p:sp>
        <p:nvSpPr>
          <p:cNvPr id="21" name="Text 18"/>
          <p:cNvSpPr/>
          <p:nvPr/>
        </p:nvSpPr>
        <p:spPr>
          <a:xfrm>
            <a:off x="457200" y="6537960"/>
            <a:ext cx="7315200" cy="228600"/>
          </a:xfrm>
          <a:prstGeom prst="rect">
            <a:avLst/>
          </a:prstGeom>
          <a:noFill/>
          <a:ln/>
        </p:spPr>
        <p:txBody>
          <a:bodyPr wrap="square" rtlCol="0" anchor="ctr"/>
          <a:lstStyle/>
          <a:p>
            <a:pPr algn="l" indent="0" marL="0">
              <a:buNone/>
            </a:pPr>
            <a:r>
              <a:rPr lang="en-US" sz="900" dirty="0">
                <a:solidFill>
                  <a:srgbClr val="51607A"/>
                </a:solidFill>
                <a:latin typeface="Segoe UI" pitchFamily="34" charset="0"/>
                <a:ea typeface="Segoe UI" pitchFamily="34" charset="-122"/>
                <a:cs typeface="Segoe UI" pitchFamily="34" charset="-120"/>
              </a:rPr>
              <a:t>© 2026 DocMark. All rights reserved.</a:t>
            </a:r>
            <a:endParaRPr lang="en-US" sz="900" dirty="0"/>
          </a:p>
        </p:txBody>
      </p:sp>
      <p:sp>
        <p:nvSpPr>
          <p:cNvPr id="22" name="Text 19"/>
          <p:cNvSpPr/>
          <p:nvPr/>
        </p:nvSpPr>
        <p:spPr>
          <a:xfrm>
            <a:off x="8074152" y="6537960"/>
            <a:ext cx="3657600" cy="228600"/>
          </a:xfrm>
          <a:prstGeom prst="rect">
            <a:avLst/>
          </a:prstGeom>
          <a:noFill/>
          <a:ln/>
        </p:spPr>
        <p:txBody>
          <a:bodyPr wrap="square" rtlCol="0" anchor="ctr"/>
          <a:lstStyle/>
          <a:p>
            <a:pPr algn="r" indent="0" marL="0">
              <a:buNone/>
            </a:pPr>
            <a:r>
              <a:rPr lang="en-US" sz="900" dirty="0">
                <a:solidFill>
                  <a:srgbClr val="51607A"/>
                </a:solidFill>
                <a:latin typeface="Segoe UI" pitchFamily="34" charset="0"/>
                <a:ea typeface="Segoe UI" pitchFamily="34" charset="-122"/>
                <a:cs typeface="Segoe UI" pitchFamily="34" charset="-120"/>
              </a:rPr>
              <a:t>docmark.md</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88952" cy="594360"/>
          </a:xfrm>
          <a:prstGeom prst="rect">
            <a:avLst/>
          </a:prstGeom>
          <a:solidFill>
            <a:srgbClr val="101E33"/>
          </a:solidFill>
          <a:ln/>
        </p:spPr>
      </p:sp>
      <p:sp>
        <p:nvSpPr>
          <p:cNvPr id="3" name="Text 1"/>
          <p:cNvSpPr/>
          <p:nvPr/>
        </p:nvSpPr>
        <p:spPr>
          <a:xfrm>
            <a:off x="411480" y="73152"/>
            <a:ext cx="10515600" cy="475488"/>
          </a:xfrm>
          <a:prstGeom prst="rect">
            <a:avLst/>
          </a:prstGeom>
          <a:noFill/>
          <a:ln/>
        </p:spPr>
        <p:txBody>
          <a:bodyPr wrap="square" rtlCol="0" anchor="ctr"/>
          <a:lstStyle/>
          <a:p>
            <a:pPr algn="l" indent="0" marL="0">
              <a:buNone/>
            </a:pPr>
            <a:r>
              <a:rPr lang="en-US" sz="2200" b="1" dirty="0">
                <a:solidFill>
                  <a:srgbClr val="FFFFFF"/>
                </a:solidFill>
                <a:latin typeface="Segoe UI" pitchFamily="34" charset="0"/>
                <a:ea typeface="Segoe UI" pitchFamily="34" charset="-122"/>
                <a:cs typeface="Segoe UI" pitchFamily="34" charset="-120"/>
              </a:rPr>
              <a:t>Case Study: A 500-Person Advisory Practice</a:t>
            </a:r>
            <a:endParaRPr lang="en-US" sz="2200" dirty="0"/>
          </a:p>
        </p:txBody>
      </p:sp>
      <p:pic>
        <p:nvPicPr>
          <p:cNvPr id="4" name="Image 0" descr="preencoded.png">    </p:cNvPr>
          <p:cNvPicPr>
            <a:picLocks noChangeAspect="1"/>
          </p:cNvPicPr>
          <p:nvPr/>
        </p:nvPicPr>
        <p:blipFill>
          <a:blip r:embed="rId1"/>
          <a:stretch>
            <a:fillRect/>
          </a:stretch>
        </p:blipFill>
        <p:spPr>
          <a:xfrm>
            <a:off x="10714025" y="73152"/>
            <a:ext cx="1154887" cy="320040"/>
          </a:xfrm>
          <a:prstGeom prst="rect">
            <a:avLst/>
          </a:prstGeom>
        </p:spPr>
      </p:pic>
      <p:sp>
        <p:nvSpPr>
          <p:cNvPr id="5" name="Text 2"/>
          <p:cNvSpPr/>
          <p:nvPr/>
        </p:nvSpPr>
        <p:spPr>
          <a:xfrm>
            <a:off x="457200" y="777240"/>
            <a:ext cx="11274552" cy="320040"/>
          </a:xfrm>
          <a:prstGeom prst="rect">
            <a:avLst/>
          </a:prstGeom>
          <a:noFill/>
          <a:ln/>
        </p:spPr>
        <p:txBody>
          <a:bodyPr wrap="square" rtlCol="0" anchor="ctr"/>
          <a:lstStyle/>
          <a:p>
            <a:pPr indent="0" marL="0">
              <a:buNone/>
            </a:pPr>
            <a:r>
              <a:rPr lang="en-US" sz="1100" i="1" dirty="0">
                <a:solidFill>
                  <a:srgbClr val="51607A"/>
                </a:solidFill>
                <a:latin typeface="Segoe UI" pitchFamily="34" charset="0"/>
                <a:ea typeface="Segoe UI" pitchFamily="34" charset="-122"/>
                <a:cs typeface="Segoe UI" pitchFamily="34" charset="-120"/>
              </a:rPr>
              <a:t>Assumption: 500 consultants · 3 client deliverables/month · 4 hours manual reformatting per deliverable</a:t>
            </a:r>
            <a:endParaRPr lang="en-US" sz="1100" dirty="0"/>
          </a:p>
        </p:txBody>
      </p:sp>
      <p:sp>
        <p:nvSpPr>
          <p:cNvPr id="6" name="Shape 3"/>
          <p:cNvSpPr/>
          <p:nvPr/>
        </p:nvSpPr>
        <p:spPr>
          <a:xfrm>
            <a:off x="365760" y="1280160"/>
            <a:ext cx="3749040" cy="3200400"/>
          </a:xfrm>
          <a:prstGeom prst="roundRect">
            <a:avLst>
              <a:gd name="adj" fmla="val 2857"/>
            </a:avLst>
          </a:prstGeom>
          <a:solidFill>
            <a:srgbClr val="F5F7FB"/>
          </a:solidFill>
          <a:ln w="12700">
            <a:solidFill>
              <a:srgbClr val="DFE5EF"/>
            </a:solidFill>
            <a:prstDash val="solid"/>
          </a:ln>
        </p:spPr>
      </p:sp>
      <p:sp>
        <p:nvSpPr>
          <p:cNvPr id="7" name="Text 4"/>
          <p:cNvSpPr/>
          <p:nvPr/>
        </p:nvSpPr>
        <p:spPr>
          <a:xfrm>
            <a:off x="502920" y="1645920"/>
            <a:ext cx="3474720" cy="1097280"/>
          </a:xfrm>
          <a:prstGeom prst="rect">
            <a:avLst/>
          </a:prstGeom>
          <a:noFill/>
          <a:ln/>
        </p:spPr>
        <p:txBody>
          <a:bodyPr wrap="square" rtlCol="0" anchor="ctr"/>
          <a:lstStyle/>
          <a:p>
            <a:pPr algn="ctr" indent="0" marL="0">
              <a:buNone/>
            </a:pPr>
            <a:r>
              <a:rPr lang="en-US" sz="5200" b="1" dirty="0">
                <a:solidFill>
                  <a:srgbClr val="101E33"/>
                </a:solidFill>
                <a:latin typeface="Segoe UI" pitchFamily="34" charset="0"/>
                <a:ea typeface="Segoe UI" pitchFamily="34" charset="-122"/>
                <a:cs typeface="Segoe UI" pitchFamily="34" charset="-120"/>
              </a:rPr>
              <a:t>72,000</a:t>
            </a:r>
            <a:endParaRPr lang="en-US" sz="5200" dirty="0"/>
          </a:p>
        </p:txBody>
      </p:sp>
      <p:sp>
        <p:nvSpPr>
          <p:cNvPr id="8" name="Text 5"/>
          <p:cNvSpPr/>
          <p:nvPr/>
        </p:nvSpPr>
        <p:spPr>
          <a:xfrm>
            <a:off x="502920" y="2697480"/>
            <a:ext cx="3474720" cy="320040"/>
          </a:xfrm>
          <a:prstGeom prst="rect">
            <a:avLst/>
          </a:prstGeom>
          <a:noFill/>
          <a:ln/>
        </p:spPr>
        <p:txBody>
          <a:bodyPr wrap="square" rtlCol="0" anchor="ctr"/>
          <a:lstStyle/>
          <a:p>
            <a:pPr algn="ctr" indent="0" marL="0">
              <a:buNone/>
            </a:pPr>
            <a:r>
              <a:rPr lang="en-US" sz="1300" dirty="0">
                <a:solidFill>
                  <a:srgbClr val="51607A"/>
                </a:solidFill>
                <a:latin typeface="Segoe UI" pitchFamily="34" charset="0"/>
                <a:ea typeface="Segoe UI" pitchFamily="34" charset="-122"/>
                <a:cs typeface="Segoe UI" pitchFamily="34" charset="-120"/>
              </a:rPr>
              <a:t>hours/year</a:t>
            </a:r>
            <a:endParaRPr lang="en-US" sz="1300" dirty="0"/>
          </a:p>
        </p:txBody>
      </p:sp>
      <p:sp>
        <p:nvSpPr>
          <p:cNvPr id="9" name="Text 6"/>
          <p:cNvSpPr/>
          <p:nvPr/>
        </p:nvSpPr>
        <p:spPr>
          <a:xfrm>
            <a:off x="502920" y="3108960"/>
            <a:ext cx="3474720" cy="1097280"/>
          </a:xfrm>
          <a:prstGeom prst="rect">
            <a:avLst/>
          </a:prstGeom>
          <a:noFill/>
          <a:ln/>
        </p:spPr>
        <p:txBody>
          <a:bodyPr wrap="square" rtlCol="0" anchor="ctr"/>
          <a:lstStyle/>
          <a:p>
            <a:pPr algn="ctr" indent="0" marL="0">
              <a:buNone/>
            </a:pPr>
            <a:r>
              <a:rPr lang="en-US" sz="1200" dirty="0">
                <a:solidFill>
                  <a:srgbClr val="1C2433"/>
                </a:solidFill>
                <a:latin typeface="Segoe UI" pitchFamily="34" charset="0"/>
                <a:ea typeface="Segoe UI" pitchFamily="34" charset="-122"/>
                <a:cs typeface="Segoe UI" pitchFamily="34" charset="-120"/>
              </a:rPr>
              <a:t>wasted on reformatting</a:t>
            </a:r>
            <a:endParaRPr lang="en-US" sz="1200" dirty="0"/>
          </a:p>
          <a:p>
            <a:pPr algn="ctr" indent="0" marL="0">
              <a:buNone/>
            </a:pPr>
            <a:r>
              <a:rPr lang="en-US" sz="1200" dirty="0">
                <a:solidFill>
                  <a:srgbClr val="1C2433"/>
                </a:solidFill>
                <a:latin typeface="Segoe UI" pitchFamily="34" charset="0"/>
                <a:ea typeface="Segoe UI" pitchFamily="34" charset="-122"/>
                <a:cs typeface="Segoe UI" pitchFamily="34" charset="-120"/>
              </a:rPr>
              <a:t>(500 × 3 × 12 × 4)</a:t>
            </a:r>
            <a:endParaRPr lang="en-US" sz="1200" dirty="0"/>
          </a:p>
        </p:txBody>
      </p:sp>
      <p:sp>
        <p:nvSpPr>
          <p:cNvPr id="10" name="Shape 7"/>
          <p:cNvSpPr/>
          <p:nvPr/>
        </p:nvSpPr>
        <p:spPr>
          <a:xfrm>
            <a:off x="4297680" y="1280160"/>
            <a:ext cx="3749040" cy="3200400"/>
          </a:xfrm>
          <a:prstGeom prst="roundRect">
            <a:avLst>
              <a:gd name="adj" fmla="val 2857"/>
            </a:avLst>
          </a:prstGeom>
          <a:solidFill>
            <a:srgbClr val="F3F6FC"/>
          </a:solidFill>
          <a:ln w="12700">
            <a:solidFill>
              <a:srgbClr val="DFE5EF"/>
            </a:solidFill>
            <a:prstDash val="solid"/>
          </a:ln>
        </p:spPr>
      </p:sp>
      <p:sp>
        <p:nvSpPr>
          <p:cNvPr id="11" name="Text 8"/>
          <p:cNvSpPr/>
          <p:nvPr/>
        </p:nvSpPr>
        <p:spPr>
          <a:xfrm>
            <a:off x="4434840" y="1645920"/>
            <a:ext cx="3474720" cy="1097280"/>
          </a:xfrm>
          <a:prstGeom prst="rect">
            <a:avLst/>
          </a:prstGeom>
          <a:noFill/>
          <a:ln/>
        </p:spPr>
        <p:txBody>
          <a:bodyPr wrap="square" rtlCol="0" anchor="ctr"/>
          <a:lstStyle/>
          <a:p>
            <a:pPr algn="ctr" indent="0" marL="0">
              <a:buNone/>
            </a:pPr>
            <a:r>
              <a:rPr lang="en-US" sz="5200" b="1" dirty="0">
                <a:solidFill>
                  <a:srgbClr val="1C3354"/>
                </a:solidFill>
                <a:latin typeface="Segoe UI" pitchFamily="34" charset="0"/>
                <a:ea typeface="Segoe UI" pitchFamily="34" charset="-122"/>
                <a:cs typeface="Segoe UI" pitchFamily="34" charset="-120"/>
              </a:rPr>
              <a:t>$5.76M</a:t>
            </a:r>
            <a:endParaRPr lang="en-US" sz="5200" dirty="0"/>
          </a:p>
        </p:txBody>
      </p:sp>
      <p:sp>
        <p:nvSpPr>
          <p:cNvPr id="12" name="Text 9"/>
          <p:cNvSpPr/>
          <p:nvPr/>
        </p:nvSpPr>
        <p:spPr>
          <a:xfrm>
            <a:off x="4434840" y="2697480"/>
            <a:ext cx="3474720" cy="320040"/>
          </a:xfrm>
          <a:prstGeom prst="rect">
            <a:avLst/>
          </a:prstGeom>
          <a:noFill/>
          <a:ln/>
        </p:spPr>
        <p:txBody>
          <a:bodyPr wrap="square" rtlCol="0" anchor="ctr"/>
          <a:lstStyle/>
          <a:p>
            <a:pPr algn="ctr" indent="0" marL="0">
              <a:buNone/>
            </a:pPr>
            <a:r>
              <a:rPr lang="en-US" sz="1300" dirty="0">
                <a:solidFill>
                  <a:srgbClr val="51607A"/>
                </a:solidFill>
                <a:latin typeface="Segoe UI" pitchFamily="34" charset="0"/>
                <a:ea typeface="Segoe UI" pitchFamily="34" charset="-122"/>
                <a:cs typeface="Segoe UI" pitchFamily="34" charset="-120"/>
              </a:rPr>
              <a:t>per year</a:t>
            </a:r>
            <a:endParaRPr lang="en-US" sz="1300" dirty="0"/>
          </a:p>
        </p:txBody>
      </p:sp>
      <p:sp>
        <p:nvSpPr>
          <p:cNvPr id="13" name="Text 10"/>
          <p:cNvSpPr/>
          <p:nvPr/>
        </p:nvSpPr>
        <p:spPr>
          <a:xfrm>
            <a:off x="4434840" y="3108960"/>
            <a:ext cx="3474720" cy="1097280"/>
          </a:xfrm>
          <a:prstGeom prst="rect">
            <a:avLst/>
          </a:prstGeom>
          <a:noFill/>
          <a:ln/>
        </p:spPr>
        <p:txBody>
          <a:bodyPr wrap="square" rtlCol="0" anchor="ctr"/>
          <a:lstStyle/>
          <a:p>
            <a:pPr algn="ctr" indent="0" marL="0">
              <a:buNone/>
            </a:pPr>
            <a:r>
              <a:rPr lang="en-US" sz="1200" dirty="0">
                <a:solidFill>
                  <a:srgbClr val="1C2433"/>
                </a:solidFill>
                <a:latin typeface="Segoe UI" pitchFamily="34" charset="0"/>
                <a:ea typeface="Segoe UI" pitchFamily="34" charset="-122"/>
                <a:cs typeface="Segoe UI" pitchFamily="34" charset="-120"/>
              </a:rPr>
              <a:t>in reformatting labour</a:t>
            </a:r>
            <a:endParaRPr lang="en-US" sz="1200" dirty="0"/>
          </a:p>
          <a:p>
            <a:pPr algn="ctr" indent="0" marL="0">
              <a:buNone/>
            </a:pPr>
            <a:r>
              <a:rPr lang="en-US" sz="1200" dirty="0">
                <a:solidFill>
                  <a:srgbClr val="1C2433"/>
                </a:solidFill>
                <a:latin typeface="Segoe UI" pitchFamily="34" charset="0"/>
                <a:ea typeface="Segoe UI" pitchFamily="34" charset="-122"/>
                <a:cs typeface="Segoe UI" pitchFamily="34" charset="-120"/>
              </a:rPr>
              <a:t>(@ $80/hr blended rate)</a:t>
            </a:r>
            <a:endParaRPr lang="en-US" sz="1200" dirty="0"/>
          </a:p>
        </p:txBody>
      </p:sp>
      <p:sp>
        <p:nvSpPr>
          <p:cNvPr id="14" name="Shape 11"/>
          <p:cNvSpPr/>
          <p:nvPr/>
        </p:nvSpPr>
        <p:spPr>
          <a:xfrm>
            <a:off x="8229600" y="1280160"/>
            <a:ext cx="3749040" cy="3200400"/>
          </a:xfrm>
          <a:prstGeom prst="roundRect">
            <a:avLst>
              <a:gd name="adj" fmla="val 2857"/>
            </a:avLst>
          </a:prstGeom>
          <a:solidFill>
            <a:srgbClr val="F0FBF4"/>
          </a:solidFill>
          <a:ln w="12700">
            <a:solidFill>
              <a:srgbClr val="A8D5B5"/>
            </a:solidFill>
            <a:prstDash val="solid"/>
          </a:ln>
        </p:spPr>
      </p:sp>
      <p:sp>
        <p:nvSpPr>
          <p:cNvPr id="15" name="Text 12"/>
          <p:cNvSpPr/>
          <p:nvPr/>
        </p:nvSpPr>
        <p:spPr>
          <a:xfrm>
            <a:off x="8366760" y="1645920"/>
            <a:ext cx="3474720" cy="1097280"/>
          </a:xfrm>
          <a:prstGeom prst="rect">
            <a:avLst/>
          </a:prstGeom>
          <a:noFill/>
          <a:ln/>
        </p:spPr>
        <p:txBody>
          <a:bodyPr wrap="square" rtlCol="0" anchor="ctr"/>
          <a:lstStyle/>
          <a:p>
            <a:pPr algn="ctr" indent="0" marL="0">
              <a:buNone/>
            </a:pPr>
            <a:r>
              <a:rPr lang="en-US" sz="5200" b="1" dirty="0">
                <a:solidFill>
                  <a:srgbClr val="1A7F37"/>
                </a:solidFill>
                <a:latin typeface="Segoe UI" pitchFamily="34" charset="0"/>
                <a:ea typeface="Segoe UI" pitchFamily="34" charset="-122"/>
                <a:cs typeface="Segoe UI" pitchFamily="34" charset="-120"/>
              </a:rPr>
              <a:t>&lt; 10</a:t>
            </a:r>
            <a:endParaRPr lang="en-US" sz="5200" dirty="0"/>
          </a:p>
        </p:txBody>
      </p:sp>
      <p:sp>
        <p:nvSpPr>
          <p:cNvPr id="16" name="Text 13"/>
          <p:cNvSpPr/>
          <p:nvPr/>
        </p:nvSpPr>
        <p:spPr>
          <a:xfrm>
            <a:off x="8366760" y="2697480"/>
            <a:ext cx="3474720" cy="320040"/>
          </a:xfrm>
          <a:prstGeom prst="rect">
            <a:avLst/>
          </a:prstGeom>
          <a:noFill/>
          <a:ln/>
        </p:spPr>
        <p:txBody>
          <a:bodyPr wrap="square" rtlCol="0" anchor="ctr"/>
          <a:lstStyle/>
          <a:p>
            <a:pPr algn="ctr" indent="0" marL="0">
              <a:buNone/>
            </a:pPr>
            <a:r>
              <a:rPr lang="en-US" sz="1300" dirty="0">
                <a:solidFill>
                  <a:srgbClr val="51607A"/>
                </a:solidFill>
                <a:latin typeface="Segoe UI" pitchFamily="34" charset="0"/>
                <a:ea typeface="Segoe UI" pitchFamily="34" charset="-122"/>
                <a:cs typeface="Segoe UI" pitchFamily="34" charset="-120"/>
              </a:rPr>
              <a:t>days</a:t>
            </a:r>
            <a:endParaRPr lang="en-US" sz="1300" dirty="0"/>
          </a:p>
        </p:txBody>
      </p:sp>
      <p:sp>
        <p:nvSpPr>
          <p:cNvPr id="17" name="Text 14"/>
          <p:cNvSpPr/>
          <p:nvPr/>
        </p:nvSpPr>
        <p:spPr>
          <a:xfrm>
            <a:off x="8366760" y="3108960"/>
            <a:ext cx="3474720" cy="1097280"/>
          </a:xfrm>
          <a:prstGeom prst="rect">
            <a:avLst/>
          </a:prstGeom>
          <a:noFill/>
          <a:ln/>
        </p:spPr>
        <p:txBody>
          <a:bodyPr wrap="square" rtlCol="0" anchor="ctr"/>
          <a:lstStyle/>
          <a:p>
            <a:pPr algn="ctr" indent="0" marL="0">
              <a:buNone/>
            </a:pPr>
            <a:r>
              <a:rPr lang="en-US" sz="1200" dirty="0">
                <a:solidFill>
                  <a:srgbClr val="1C2433"/>
                </a:solidFill>
                <a:latin typeface="Segoe UI" pitchFamily="34" charset="0"/>
                <a:ea typeface="Segoe UI" pitchFamily="34" charset="-122"/>
                <a:cs typeface="Segoe UI" pitchFamily="34" charset="-120"/>
              </a:rPr>
              <a:t>payback period</a:t>
            </a:r>
            <a:endParaRPr lang="en-US" sz="1200" dirty="0"/>
          </a:p>
          <a:p>
            <a:pPr algn="ctr" indent="0" marL="0">
              <a:buNone/>
            </a:pPr>
            <a:r>
              <a:rPr lang="en-US" sz="1200" dirty="0">
                <a:solidFill>
                  <a:srgbClr val="1C2433"/>
                </a:solidFill>
                <a:latin typeface="Segoe UI" pitchFamily="34" charset="0"/>
                <a:ea typeface="Segoe UI" pitchFamily="34" charset="-122"/>
                <a:cs typeface="Segoe UI" pitchFamily="34" charset="-120"/>
              </a:rPr>
              <a:t>on a $120K DocMark licence</a:t>
            </a:r>
            <a:endParaRPr lang="en-US" sz="1200" dirty="0"/>
          </a:p>
        </p:txBody>
      </p:sp>
      <p:sp>
        <p:nvSpPr>
          <p:cNvPr id="18" name="Shape 15"/>
          <p:cNvSpPr/>
          <p:nvPr/>
        </p:nvSpPr>
        <p:spPr>
          <a:xfrm>
            <a:off x="365760" y="4663440"/>
            <a:ext cx="11430000" cy="685800"/>
          </a:xfrm>
          <a:prstGeom prst="roundRect">
            <a:avLst>
              <a:gd name="adj" fmla="val 9333"/>
            </a:avLst>
          </a:prstGeom>
          <a:solidFill>
            <a:srgbClr val="101E33"/>
          </a:solidFill>
          <a:ln w="12700">
            <a:solidFill>
              <a:srgbClr val="101E33"/>
            </a:solidFill>
            <a:prstDash val="solid"/>
          </a:ln>
        </p:spPr>
      </p:sp>
      <p:sp>
        <p:nvSpPr>
          <p:cNvPr id="19" name="Text 16"/>
          <p:cNvSpPr/>
          <p:nvPr/>
        </p:nvSpPr>
        <p:spPr>
          <a:xfrm>
            <a:off x="548640" y="4736592"/>
            <a:ext cx="11064240" cy="548640"/>
          </a:xfrm>
          <a:prstGeom prst="rect">
            <a:avLst/>
          </a:prstGeom>
          <a:noFill/>
          <a:ln/>
        </p:spPr>
        <p:txBody>
          <a:bodyPr wrap="square" rtlCol="0" anchor="ctr"/>
          <a:lstStyle/>
          <a:p>
            <a:pPr algn="ctr" indent="0" marL="0">
              <a:buNone/>
            </a:pPr>
            <a:r>
              <a:rPr lang="en-US" sz="1600" b="1" dirty="0">
                <a:solidFill>
                  <a:srgbClr val="FFFFFF"/>
                </a:solidFill>
                <a:latin typeface="Segoe UI" pitchFamily="34" charset="0"/>
                <a:ea typeface="Segoe UI" pitchFamily="34" charset="-122"/>
                <a:cs typeface="Segoe UI" pitchFamily="34" charset="-120"/>
              </a:rPr>
              <a:t>DocMark reduces reformatting time by 80% → saving $4.6M per year</a:t>
            </a:r>
            <a:endParaRPr lang="en-US" sz="1600" dirty="0"/>
          </a:p>
        </p:txBody>
      </p:sp>
      <p:sp>
        <p:nvSpPr>
          <p:cNvPr id="20" name="Text 17"/>
          <p:cNvSpPr/>
          <p:nvPr/>
        </p:nvSpPr>
        <p:spPr>
          <a:xfrm>
            <a:off x="457200" y="6537960"/>
            <a:ext cx="7315200" cy="228600"/>
          </a:xfrm>
          <a:prstGeom prst="rect">
            <a:avLst/>
          </a:prstGeom>
          <a:noFill/>
          <a:ln/>
        </p:spPr>
        <p:txBody>
          <a:bodyPr wrap="square" rtlCol="0" anchor="ctr"/>
          <a:lstStyle/>
          <a:p>
            <a:pPr algn="l" indent="0" marL="0">
              <a:buNone/>
            </a:pPr>
            <a:r>
              <a:rPr lang="en-US" sz="900" dirty="0">
                <a:solidFill>
                  <a:srgbClr val="51607A"/>
                </a:solidFill>
                <a:latin typeface="Segoe UI" pitchFamily="34" charset="0"/>
                <a:ea typeface="Segoe UI" pitchFamily="34" charset="-122"/>
                <a:cs typeface="Segoe UI" pitchFamily="34" charset="-120"/>
              </a:rPr>
              <a:t>© 2026 DocMark. All rights reserved.</a:t>
            </a:r>
            <a:endParaRPr lang="en-US" sz="900" dirty="0"/>
          </a:p>
        </p:txBody>
      </p:sp>
      <p:sp>
        <p:nvSpPr>
          <p:cNvPr id="21" name="Text 18"/>
          <p:cNvSpPr/>
          <p:nvPr/>
        </p:nvSpPr>
        <p:spPr>
          <a:xfrm>
            <a:off x="8074152" y="6537960"/>
            <a:ext cx="3657600" cy="228600"/>
          </a:xfrm>
          <a:prstGeom prst="rect">
            <a:avLst/>
          </a:prstGeom>
          <a:noFill/>
          <a:ln/>
        </p:spPr>
        <p:txBody>
          <a:bodyPr wrap="square" rtlCol="0" anchor="ctr"/>
          <a:lstStyle/>
          <a:p>
            <a:pPr algn="r" indent="0" marL="0">
              <a:buNone/>
            </a:pPr>
            <a:r>
              <a:rPr lang="en-US" sz="900" dirty="0">
                <a:solidFill>
                  <a:srgbClr val="51607A"/>
                </a:solidFill>
                <a:latin typeface="Segoe UI" pitchFamily="34" charset="0"/>
                <a:ea typeface="Segoe UI" pitchFamily="34" charset="-122"/>
                <a:cs typeface="Segoe UI" pitchFamily="34" charset="-120"/>
              </a:rPr>
              <a:t>docmark.md</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88952" cy="594360"/>
          </a:xfrm>
          <a:prstGeom prst="rect">
            <a:avLst/>
          </a:prstGeom>
          <a:solidFill>
            <a:srgbClr val="101E33"/>
          </a:solidFill>
          <a:ln/>
        </p:spPr>
      </p:sp>
      <p:sp>
        <p:nvSpPr>
          <p:cNvPr id="3" name="Text 1"/>
          <p:cNvSpPr/>
          <p:nvPr/>
        </p:nvSpPr>
        <p:spPr>
          <a:xfrm>
            <a:off x="411480" y="73152"/>
            <a:ext cx="10515600" cy="475488"/>
          </a:xfrm>
          <a:prstGeom prst="rect">
            <a:avLst/>
          </a:prstGeom>
          <a:noFill/>
          <a:ln/>
        </p:spPr>
        <p:txBody>
          <a:bodyPr wrap="square" rtlCol="0" anchor="ctr"/>
          <a:lstStyle/>
          <a:p>
            <a:pPr algn="l" indent="0" marL="0">
              <a:buNone/>
            </a:pPr>
            <a:r>
              <a:rPr lang="en-US" sz="2200" b="1" dirty="0">
                <a:solidFill>
                  <a:srgbClr val="FFFFFF"/>
                </a:solidFill>
                <a:latin typeface="Segoe UI" pitchFamily="34" charset="0"/>
                <a:ea typeface="Segoe UI" pitchFamily="34" charset="-122"/>
                <a:cs typeface="Segoe UI" pitchFamily="34" charset="-120"/>
              </a:rPr>
              <a:t>Brand Compliance by Default</a:t>
            </a:r>
            <a:endParaRPr lang="en-US" sz="2200" dirty="0"/>
          </a:p>
        </p:txBody>
      </p:sp>
      <p:pic>
        <p:nvPicPr>
          <p:cNvPr id="4" name="Image 0" descr="preencoded.png">    </p:cNvPr>
          <p:cNvPicPr>
            <a:picLocks noChangeAspect="1"/>
          </p:cNvPicPr>
          <p:nvPr/>
        </p:nvPicPr>
        <p:blipFill>
          <a:blip r:embed="rId1"/>
          <a:stretch>
            <a:fillRect/>
          </a:stretch>
        </p:blipFill>
        <p:spPr>
          <a:xfrm>
            <a:off x="10714025" y="73152"/>
            <a:ext cx="1154887" cy="320040"/>
          </a:xfrm>
          <a:prstGeom prst="rect">
            <a:avLst/>
          </a:prstGeom>
        </p:spPr>
      </p:pic>
      <p:sp>
        <p:nvSpPr>
          <p:cNvPr id="5" name="Text 2"/>
          <p:cNvSpPr/>
          <p:nvPr/>
        </p:nvSpPr>
        <p:spPr>
          <a:xfrm>
            <a:off x="457200" y="822960"/>
            <a:ext cx="6400800" cy="502920"/>
          </a:xfrm>
          <a:prstGeom prst="rect">
            <a:avLst/>
          </a:prstGeom>
          <a:noFill/>
          <a:ln/>
        </p:spPr>
        <p:txBody>
          <a:bodyPr wrap="square" rtlCol="0" anchor="ctr"/>
          <a:lstStyle/>
          <a:p>
            <a:pPr indent="0" marL="0">
              <a:buNone/>
            </a:pPr>
            <a:r>
              <a:rPr lang="en-US" sz="1800" b="1" dirty="0">
                <a:solidFill>
                  <a:srgbClr val="101E33"/>
                </a:solidFill>
                <a:latin typeface="Segoe UI" pitchFamily="34" charset="0"/>
                <a:ea typeface="Segoe UI" pitchFamily="34" charset="-122"/>
                <a:cs typeface="Segoe UI" pitchFamily="34" charset="-120"/>
              </a:rPr>
              <a:t>Every output is verified before it leaves the system.</a:t>
            </a:r>
            <a:endParaRPr lang="en-US" sz="1800" dirty="0"/>
          </a:p>
        </p:txBody>
      </p:sp>
      <p:sp>
        <p:nvSpPr>
          <p:cNvPr id="6" name="Shape 3"/>
          <p:cNvSpPr/>
          <p:nvPr/>
        </p:nvSpPr>
        <p:spPr>
          <a:xfrm>
            <a:off x="457200" y="1508760"/>
            <a:ext cx="256032" cy="256032"/>
          </a:xfrm>
          <a:prstGeom prst="ellipse">
            <a:avLst/>
          </a:prstGeom>
          <a:solidFill>
            <a:srgbClr val="1A7F37"/>
          </a:solidFill>
          <a:ln w="12700">
            <a:solidFill>
              <a:srgbClr val="1A7F37"/>
            </a:solidFill>
            <a:prstDash val="solid"/>
          </a:ln>
        </p:spPr>
      </p:sp>
      <p:sp>
        <p:nvSpPr>
          <p:cNvPr id="7" name="Text 4"/>
          <p:cNvSpPr/>
          <p:nvPr/>
        </p:nvSpPr>
        <p:spPr>
          <a:xfrm>
            <a:off x="457200" y="1481328"/>
            <a:ext cx="256032" cy="256032"/>
          </a:xfrm>
          <a:prstGeom prst="rect">
            <a:avLst/>
          </a:prstGeom>
          <a:noFill/>
          <a:ln/>
        </p:spPr>
        <p:txBody>
          <a:bodyPr wrap="square" rtlCol="0" anchor="ctr"/>
          <a:lstStyle/>
          <a:p>
            <a:pPr algn="ctr" indent="0" marL="0">
              <a:buNone/>
            </a:pPr>
            <a:r>
              <a:rPr lang="en-US" sz="1100" b="1" dirty="0">
                <a:solidFill>
                  <a:srgbClr val="FFFFFF"/>
                </a:solidFill>
                <a:latin typeface="Segoe UI" pitchFamily="34" charset="0"/>
                <a:ea typeface="Segoe UI" pitchFamily="34" charset="-122"/>
                <a:cs typeface="Segoe UI" pitchFamily="34" charset="-120"/>
              </a:rPr>
              <a:t>✓</a:t>
            </a:r>
            <a:endParaRPr lang="en-US" sz="1100" dirty="0"/>
          </a:p>
        </p:txBody>
      </p:sp>
      <p:sp>
        <p:nvSpPr>
          <p:cNvPr id="8" name="Text 5"/>
          <p:cNvSpPr/>
          <p:nvPr/>
        </p:nvSpPr>
        <p:spPr>
          <a:xfrm>
            <a:off x="822960" y="1490472"/>
            <a:ext cx="5943600" cy="274320"/>
          </a:xfrm>
          <a:prstGeom prst="rect">
            <a:avLst/>
          </a:prstGeom>
          <a:noFill/>
          <a:ln/>
        </p:spPr>
        <p:txBody>
          <a:bodyPr wrap="square" rtlCol="0" anchor="ctr"/>
          <a:lstStyle/>
          <a:p>
            <a:pPr indent="0" marL="0">
              <a:buNone/>
            </a:pPr>
            <a:r>
              <a:rPr lang="en-US" sz="1400" dirty="0">
                <a:solidFill>
                  <a:srgbClr val="1C2433"/>
                </a:solidFill>
                <a:latin typeface="Segoe UI" pitchFamily="34" charset="0"/>
                <a:ea typeface="Segoe UI" pitchFamily="34" charset="-122"/>
                <a:cs typeface="Segoe UI" pitchFamily="34" charset="-120"/>
              </a:rPr>
              <a:t>Colors, fonts, and layouts validated against your brand specification</a:t>
            </a:r>
            <a:endParaRPr lang="en-US" sz="1400" dirty="0"/>
          </a:p>
        </p:txBody>
      </p:sp>
      <p:sp>
        <p:nvSpPr>
          <p:cNvPr id="9" name="Shape 6"/>
          <p:cNvSpPr/>
          <p:nvPr/>
        </p:nvSpPr>
        <p:spPr>
          <a:xfrm>
            <a:off x="457200" y="2331720"/>
            <a:ext cx="256032" cy="256032"/>
          </a:xfrm>
          <a:prstGeom prst="ellipse">
            <a:avLst/>
          </a:prstGeom>
          <a:solidFill>
            <a:srgbClr val="1A7F37"/>
          </a:solidFill>
          <a:ln w="12700">
            <a:solidFill>
              <a:srgbClr val="1A7F37"/>
            </a:solidFill>
            <a:prstDash val="solid"/>
          </a:ln>
        </p:spPr>
      </p:sp>
      <p:sp>
        <p:nvSpPr>
          <p:cNvPr id="10" name="Text 7"/>
          <p:cNvSpPr/>
          <p:nvPr/>
        </p:nvSpPr>
        <p:spPr>
          <a:xfrm>
            <a:off x="457200" y="2304288"/>
            <a:ext cx="256032" cy="256032"/>
          </a:xfrm>
          <a:prstGeom prst="rect">
            <a:avLst/>
          </a:prstGeom>
          <a:noFill/>
          <a:ln/>
        </p:spPr>
        <p:txBody>
          <a:bodyPr wrap="square" rtlCol="0" anchor="ctr"/>
          <a:lstStyle/>
          <a:p>
            <a:pPr algn="ctr" indent="0" marL="0">
              <a:buNone/>
            </a:pPr>
            <a:r>
              <a:rPr lang="en-US" sz="1100" b="1" dirty="0">
                <a:solidFill>
                  <a:srgbClr val="FFFFFF"/>
                </a:solidFill>
                <a:latin typeface="Segoe UI" pitchFamily="34" charset="0"/>
                <a:ea typeface="Segoe UI" pitchFamily="34" charset="-122"/>
                <a:cs typeface="Segoe UI" pitchFamily="34" charset="-120"/>
              </a:rPr>
              <a:t>✓</a:t>
            </a:r>
            <a:endParaRPr lang="en-US" sz="1100" dirty="0"/>
          </a:p>
        </p:txBody>
      </p:sp>
      <p:sp>
        <p:nvSpPr>
          <p:cNvPr id="11" name="Text 8"/>
          <p:cNvSpPr/>
          <p:nvPr/>
        </p:nvSpPr>
        <p:spPr>
          <a:xfrm>
            <a:off x="822960" y="2313432"/>
            <a:ext cx="5943600" cy="274320"/>
          </a:xfrm>
          <a:prstGeom prst="rect">
            <a:avLst/>
          </a:prstGeom>
          <a:noFill/>
          <a:ln/>
        </p:spPr>
        <p:txBody>
          <a:bodyPr wrap="square" rtlCol="0" anchor="ctr"/>
          <a:lstStyle/>
          <a:p>
            <a:pPr indent="0" marL="0">
              <a:buNone/>
            </a:pPr>
            <a:r>
              <a:rPr lang="en-US" sz="1400" dirty="0">
                <a:solidFill>
                  <a:srgbClr val="1C2433"/>
                </a:solidFill>
                <a:latin typeface="Segoe UI" pitchFamily="34" charset="0"/>
                <a:ea typeface="Segoe UI" pitchFamily="34" charset="-122"/>
                <a:cs typeface="Segoe UI" pitchFamily="34" charset="-120"/>
              </a:rPr>
              <a:t>Non-compliant output is flagged and corrected — never silently delivered</a:t>
            </a:r>
            <a:endParaRPr lang="en-US" sz="1400" dirty="0"/>
          </a:p>
        </p:txBody>
      </p:sp>
      <p:sp>
        <p:nvSpPr>
          <p:cNvPr id="12" name="Shape 9"/>
          <p:cNvSpPr/>
          <p:nvPr/>
        </p:nvSpPr>
        <p:spPr>
          <a:xfrm>
            <a:off x="457200" y="3154680"/>
            <a:ext cx="256032" cy="256032"/>
          </a:xfrm>
          <a:prstGeom prst="ellipse">
            <a:avLst/>
          </a:prstGeom>
          <a:solidFill>
            <a:srgbClr val="1A7F37"/>
          </a:solidFill>
          <a:ln w="12700">
            <a:solidFill>
              <a:srgbClr val="1A7F37"/>
            </a:solidFill>
            <a:prstDash val="solid"/>
          </a:ln>
        </p:spPr>
      </p:sp>
      <p:sp>
        <p:nvSpPr>
          <p:cNvPr id="13" name="Text 10"/>
          <p:cNvSpPr/>
          <p:nvPr/>
        </p:nvSpPr>
        <p:spPr>
          <a:xfrm>
            <a:off x="457200" y="3127248"/>
            <a:ext cx="256032" cy="256032"/>
          </a:xfrm>
          <a:prstGeom prst="rect">
            <a:avLst/>
          </a:prstGeom>
          <a:noFill/>
          <a:ln/>
        </p:spPr>
        <p:txBody>
          <a:bodyPr wrap="square" rtlCol="0" anchor="ctr"/>
          <a:lstStyle/>
          <a:p>
            <a:pPr algn="ctr" indent="0" marL="0">
              <a:buNone/>
            </a:pPr>
            <a:r>
              <a:rPr lang="en-US" sz="1100" b="1" dirty="0">
                <a:solidFill>
                  <a:srgbClr val="FFFFFF"/>
                </a:solidFill>
                <a:latin typeface="Segoe UI" pitchFamily="34" charset="0"/>
                <a:ea typeface="Segoe UI" pitchFamily="34" charset="-122"/>
                <a:cs typeface="Segoe UI" pitchFamily="34" charset="-120"/>
              </a:rPr>
              <a:t>✓</a:t>
            </a:r>
            <a:endParaRPr lang="en-US" sz="1100" dirty="0"/>
          </a:p>
        </p:txBody>
      </p:sp>
      <p:sp>
        <p:nvSpPr>
          <p:cNvPr id="14" name="Text 11"/>
          <p:cNvSpPr/>
          <p:nvPr/>
        </p:nvSpPr>
        <p:spPr>
          <a:xfrm>
            <a:off x="822960" y="3136392"/>
            <a:ext cx="5943600" cy="274320"/>
          </a:xfrm>
          <a:prstGeom prst="rect">
            <a:avLst/>
          </a:prstGeom>
          <a:noFill/>
          <a:ln/>
        </p:spPr>
        <p:txBody>
          <a:bodyPr wrap="square" rtlCol="0" anchor="ctr"/>
          <a:lstStyle/>
          <a:p>
            <a:pPr indent="0" marL="0">
              <a:buNone/>
            </a:pPr>
            <a:r>
              <a:rPr lang="en-US" sz="1400" dirty="0">
                <a:solidFill>
                  <a:srgbClr val="1C2433"/>
                </a:solidFill>
                <a:latin typeface="Segoe UI" pitchFamily="34" charset="0"/>
                <a:ea typeface="Segoe UI" pitchFamily="34" charset="-122"/>
                <a:cs typeface="Segoe UI" pitchFamily="34" charset="-120"/>
              </a:rPr>
              <a:t>No QA review cycle. No brand manager bottleneck.</a:t>
            </a:r>
            <a:endParaRPr lang="en-US" sz="1400" dirty="0"/>
          </a:p>
        </p:txBody>
      </p:sp>
      <p:sp>
        <p:nvSpPr>
          <p:cNvPr id="15" name="Shape 12"/>
          <p:cNvSpPr/>
          <p:nvPr/>
        </p:nvSpPr>
        <p:spPr>
          <a:xfrm>
            <a:off x="457200" y="3977640"/>
            <a:ext cx="256032" cy="256032"/>
          </a:xfrm>
          <a:prstGeom prst="ellipse">
            <a:avLst/>
          </a:prstGeom>
          <a:solidFill>
            <a:srgbClr val="1A7F37"/>
          </a:solidFill>
          <a:ln w="12700">
            <a:solidFill>
              <a:srgbClr val="1A7F37"/>
            </a:solidFill>
            <a:prstDash val="solid"/>
          </a:ln>
        </p:spPr>
      </p:sp>
      <p:sp>
        <p:nvSpPr>
          <p:cNvPr id="16" name="Text 13"/>
          <p:cNvSpPr/>
          <p:nvPr/>
        </p:nvSpPr>
        <p:spPr>
          <a:xfrm>
            <a:off x="457200" y="3950208"/>
            <a:ext cx="256032" cy="256032"/>
          </a:xfrm>
          <a:prstGeom prst="rect">
            <a:avLst/>
          </a:prstGeom>
          <a:noFill/>
          <a:ln/>
        </p:spPr>
        <p:txBody>
          <a:bodyPr wrap="square" rtlCol="0" anchor="ctr"/>
          <a:lstStyle/>
          <a:p>
            <a:pPr algn="ctr" indent="0" marL="0">
              <a:buNone/>
            </a:pPr>
            <a:r>
              <a:rPr lang="en-US" sz="1100" b="1" dirty="0">
                <a:solidFill>
                  <a:srgbClr val="FFFFFF"/>
                </a:solidFill>
                <a:latin typeface="Segoe UI" pitchFamily="34" charset="0"/>
                <a:ea typeface="Segoe UI" pitchFamily="34" charset="-122"/>
                <a:cs typeface="Segoe UI" pitchFamily="34" charset="-120"/>
              </a:rPr>
              <a:t>✓</a:t>
            </a:r>
            <a:endParaRPr lang="en-US" sz="1100" dirty="0"/>
          </a:p>
        </p:txBody>
      </p:sp>
      <p:sp>
        <p:nvSpPr>
          <p:cNvPr id="17" name="Text 14"/>
          <p:cNvSpPr/>
          <p:nvPr/>
        </p:nvSpPr>
        <p:spPr>
          <a:xfrm>
            <a:off x="822960" y="3959352"/>
            <a:ext cx="5943600" cy="274320"/>
          </a:xfrm>
          <a:prstGeom prst="rect">
            <a:avLst/>
          </a:prstGeom>
          <a:noFill/>
          <a:ln/>
        </p:spPr>
        <p:txBody>
          <a:bodyPr wrap="square" rtlCol="0" anchor="ctr"/>
          <a:lstStyle/>
          <a:p>
            <a:pPr indent="0" marL="0">
              <a:buNone/>
            </a:pPr>
            <a:r>
              <a:rPr lang="en-US" sz="1400" dirty="0">
                <a:solidFill>
                  <a:srgbClr val="1C2433"/>
                </a:solidFill>
                <a:latin typeface="Segoe UI" pitchFamily="34" charset="0"/>
                <a:ea typeface="Segoe UI" pitchFamily="34" charset="-122"/>
                <a:cs typeface="Segoe UI" pitchFamily="34" charset="-120"/>
              </a:rPr>
              <a:t>Consistent quality across every team, every office, every time zone.</a:t>
            </a:r>
            <a:endParaRPr lang="en-US" sz="1400" dirty="0"/>
          </a:p>
        </p:txBody>
      </p:sp>
      <p:sp>
        <p:nvSpPr>
          <p:cNvPr id="18" name="Shape 15"/>
          <p:cNvSpPr/>
          <p:nvPr/>
        </p:nvSpPr>
        <p:spPr>
          <a:xfrm>
            <a:off x="7772400" y="914400"/>
            <a:ext cx="3657600" cy="3657600"/>
          </a:xfrm>
          <a:prstGeom prst="ellipse">
            <a:avLst/>
          </a:prstGeom>
          <a:solidFill>
            <a:srgbClr val="F5F7FB"/>
          </a:solidFill>
          <a:ln w="12700">
            <a:solidFill>
              <a:srgbClr val="E9EDF5"/>
            </a:solidFill>
            <a:prstDash val="solid"/>
          </a:ln>
        </p:spPr>
      </p:sp>
      <p:sp>
        <p:nvSpPr>
          <p:cNvPr id="19" name="Shape 16"/>
          <p:cNvSpPr/>
          <p:nvPr/>
        </p:nvSpPr>
        <p:spPr>
          <a:xfrm>
            <a:off x="8138160" y="1280160"/>
            <a:ext cx="2926080" cy="2926080"/>
          </a:xfrm>
          <a:prstGeom prst="ellipse">
            <a:avLst/>
          </a:prstGeom>
          <a:solidFill>
            <a:srgbClr val="FFFFFF"/>
          </a:solidFill>
          <a:ln w="12700">
            <a:solidFill>
              <a:srgbClr val="DFE5EF"/>
            </a:solidFill>
            <a:prstDash val="solid"/>
          </a:ln>
        </p:spPr>
      </p:sp>
      <p:sp>
        <p:nvSpPr>
          <p:cNvPr id="20" name="Text 17"/>
          <p:cNvSpPr/>
          <p:nvPr/>
        </p:nvSpPr>
        <p:spPr>
          <a:xfrm>
            <a:off x="7772400" y="2103120"/>
            <a:ext cx="3657600" cy="914400"/>
          </a:xfrm>
          <a:prstGeom prst="rect">
            <a:avLst/>
          </a:prstGeom>
          <a:noFill/>
          <a:ln/>
        </p:spPr>
        <p:txBody>
          <a:bodyPr wrap="square" rtlCol="0" anchor="ctr"/>
          <a:lstStyle/>
          <a:p>
            <a:pPr algn="ctr" indent="0" marL="0">
              <a:buNone/>
            </a:pPr>
            <a:r>
              <a:rPr lang="en-US" sz="4800" b="1" dirty="0">
                <a:solidFill>
                  <a:srgbClr val="1A7F37"/>
                </a:solidFill>
                <a:latin typeface="Segoe UI" pitchFamily="34" charset="0"/>
                <a:ea typeface="Segoe UI" pitchFamily="34" charset="-122"/>
                <a:cs typeface="Segoe UI" pitchFamily="34" charset="-120"/>
              </a:rPr>
              <a:t>98%</a:t>
            </a:r>
            <a:endParaRPr lang="en-US" sz="4800" dirty="0"/>
          </a:p>
        </p:txBody>
      </p:sp>
      <p:sp>
        <p:nvSpPr>
          <p:cNvPr id="21" name="Text 18"/>
          <p:cNvSpPr/>
          <p:nvPr/>
        </p:nvSpPr>
        <p:spPr>
          <a:xfrm>
            <a:off x="7772400" y="3063240"/>
            <a:ext cx="3657600" cy="365760"/>
          </a:xfrm>
          <a:prstGeom prst="rect">
            <a:avLst/>
          </a:prstGeom>
          <a:noFill/>
          <a:ln/>
        </p:spPr>
        <p:txBody>
          <a:bodyPr wrap="square" rtlCol="0" anchor="ctr"/>
          <a:lstStyle/>
          <a:p>
            <a:pPr algn="ctr" indent="0" marL="0">
              <a:buNone/>
            </a:pPr>
            <a:r>
              <a:rPr lang="en-US" sz="1100" dirty="0">
                <a:solidFill>
                  <a:srgbClr val="51607A"/>
                </a:solidFill>
                <a:latin typeface="Segoe UI" pitchFamily="34" charset="0"/>
                <a:ea typeface="Segoe UI" pitchFamily="34" charset="-122"/>
                <a:cs typeface="Segoe UI" pitchFamily="34" charset="-120"/>
              </a:rPr>
              <a:t>Brand Compliance Score</a:t>
            </a:r>
            <a:endParaRPr lang="en-US" sz="1100" dirty="0"/>
          </a:p>
        </p:txBody>
      </p:sp>
      <p:sp>
        <p:nvSpPr>
          <p:cNvPr id="22" name="Text 19"/>
          <p:cNvSpPr/>
          <p:nvPr/>
        </p:nvSpPr>
        <p:spPr>
          <a:xfrm>
            <a:off x="457200" y="6537960"/>
            <a:ext cx="7315200" cy="228600"/>
          </a:xfrm>
          <a:prstGeom prst="rect">
            <a:avLst/>
          </a:prstGeom>
          <a:noFill/>
          <a:ln/>
        </p:spPr>
        <p:txBody>
          <a:bodyPr wrap="square" rtlCol="0" anchor="ctr"/>
          <a:lstStyle/>
          <a:p>
            <a:pPr algn="l" indent="0" marL="0">
              <a:buNone/>
            </a:pPr>
            <a:r>
              <a:rPr lang="en-US" sz="900" dirty="0">
                <a:solidFill>
                  <a:srgbClr val="51607A"/>
                </a:solidFill>
                <a:latin typeface="Segoe UI" pitchFamily="34" charset="0"/>
                <a:ea typeface="Segoe UI" pitchFamily="34" charset="-122"/>
                <a:cs typeface="Segoe UI" pitchFamily="34" charset="-120"/>
              </a:rPr>
              <a:t>© 2026 DocMark. All rights reserved.</a:t>
            </a:r>
            <a:endParaRPr lang="en-US" sz="900" dirty="0"/>
          </a:p>
        </p:txBody>
      </p:sp>
      <p:sp>
        <p:nvSpPr>
          <p:cNvPr id="23" name="Text 20"/>
          <p:cNvSpPr/>
          <p:nvPr/>
        </p:nvSpPr>
        <p:spPr>
          <a:xfrm>
            <a:off x="8074152" y="6537960"/>
            <a:ext cx="3657600" cy="228600"/>
          </a:xfrm>
          <a:prstGeom prst="rect">
            <a:avLst/>
          </a:prstGeom>
          <a:noFill/>
          <a:ln/>
        </p:spPr>
        <p:txBody>
          <a:bodyPr wrap="square" rtlCol="0" anchor="ctr"/>
          <a:lstStyle/>
          <a:p>
            <a:pPr algn="r" indent="0" marL="0">
              <a:buNone/>
            </a:pPr>
            <a:r>
              <a:rPr lang="en-US" sz="900" dirty="0">
                <a:solidFill>
                  <a:srgbClr val="51607A"/>
                </a:solidFill>
                <a:latin typeface="Segoe UI" pitchFamily="34" charset="0"/>
                <a:ea typeface="Segoe UI" pitchFamily="34" charset="-122"/>
                <a:cs typeface="Segoe UI" pitchFamily="34" charset="-120"/>
              </a:rPr>
              <a:t>docmark.md</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88952" cy="594360"/>
          </a:xfrm>
          <a:prstGeom prst="rect">
            <a:avLst/>
          </a:prstGeom>
          <a:solidFill>
            <a:srgbClr val="101E33"/>
          </a:solidFill>
          <a:ln/>
        </p:spPr>
      </p:sp>
      <p:sp>
        <p:nvSpPr>
          <p:cNvPr id="3" name="Text 1"/>
          <p:cNvSpPr/>
          <p:nvPr/>
        </p:nvSpPr>
        <p:spPr>
          <a:xfrm>
            <a:off x="411480" y="73152"/>
            <a:ext cx="10515600" cy="475488"/>
          </a:xfrm>
          <a:prstGeom prst="rect">
            <a:avLst/>
          </a:prstGeom>
          <a:noFill/>
          <a:ln/>
        </p:spPr>
        <p:txBody>
          <a:bodyPr wrap="square" rtlCol="0" anchor="ctr"/>
          <a:lstStyle/>
          <a:p>
            <a:pPr algn="l" indent="0" marL="0">
              <a:buNone/>
            </a:pPr>
            <a:r>
              <a:rPr lang="en-US" sz="2200" b="1" dirty="0">
                <a:solidFill>
                  <a:srgbClr val="FFFFFF"/>
                </a:solidFill>
                <a:latin typeface="Segoe UI" pitchFamily="34" charset="0"/>
                <a:ea typeface="Segoe UI" pitchFamily="34" charset="-122"/>
                <a:cs typeface="Segoe UI" pitchFamily="34" charset="-120"/>
              </a:rPr>
              <a:t>Deployment Options</a:t>
            </a:r>
            <a:endParaRPr lang="en-US" sz="2200" dirty="0"/>
          </a:p>
        </p:txBody>
      </p:sp>
      <p:pic>
        <p:nvPicPr>
          <p:cNvPr id="4" name="Image 0" descr="preencoded.png">    </p:cNvPr>
          <p:cNvPicPr>
            <a:picLocks noChangeAspect="1"/>
          </p:cNvPicPr>
          <p:nvPr/>
        </p:nvPicPr>
        <p:blipFill>
          <a:blip r:embed="rId1"/>
          <a:stretch>
            <a:fillRect/>
          </a:stretch>
        </p:blipFill>
        <p:spPr>
          <a:xfrm>
            <a:off x="10714025" y="73152"/>
            <a:ext cx="1154887" cy="320040"/>
          </a:xfrm>
          <a:prstGeom prst="rect">
            <a:avLst/>
          </a:prstGeom>
        </p:spPr>
      </p:pic>
      <p:sp>
        <p:nvSpPr>
          <p:cNvPr id="5" name="Shape 2"/>
          <p:cNvSpPr/>
          <p:nvPr/>
        </p:nvSpPr>
        <p:spPr>
          <a:xfrm>
            <a:off x="411480" y="731520"/>
            <a:ext cx="5577840" cy="5577840"/>
          </a:xfrm>
          <a:prstGeom prst="roundRect">
            <a:avLst>
              <a:gd name="adj" fmla="val 1639"/>
            </a:avLst>
          </a:prstGeom>
          <a:solidFill>
            <a:srgbClr val="F5F7FB"/>
          </a:solidFill>
          <a:ln w="12700">
            <a:solidFill>
              <a:srgbClr val="E9EDF5"/>
            </a:solidFill>
            <a:prstDash val="solid"/>
          </a:ln>
        </p:spPr>
      </p:sp>
      <p:sp>
        <p:nvSpPr>
          <p:cNvPr id="6" name="Text 3"/>
          <p:cNvSpPr/>
          <p:nvPr/>
        </p:nvSpPr>
        <p:spPr>
          <a:xfrm>
            <a:off x="594360" y="914400"/>
            <a:ext cx="5212080" cy="274320"/>
          </a:xfrm>
          <a:prstGeom prst="rect">
            <a:avLst/>
          </a:prstGeom>
          <a:noFill/>
          <a:ln/>
        </p:spPr>
        <p:txBody>
          <a:bodyPr wrap="square" rtlCol="0" anchor="ctr"/>
          <a:lstStyle/>
          <a:p>
            <a:pPr indent="0" marL="0">
              <a:buNone/>
            </a:pPr>
            <a:r>
              <a:rPr lang="en-US" sz="1100" b="1" dirty="0">
                <a:solidFill>
                  <a:srgbClr val="2469F0"/>
                </a:solidFill>
                <a:latin typeface="Segoe UI" pitchFamily="34" charset="0"/>
                <a:ea typeface="Segoe UI" pitchFamily="34" charset="-122"/>
                <a:cs typeface="Segoe UI" pitchFamily="34" charset="-120"/>
              </a:rPr>
              <a:t>Fastest onboarding</a:t>
            </a:r>
            <a:endParaRPr lang="en-US" sz="1100" dirty="0"/>
          </a:p>
        </p:txBody>
      </p:sp>
      <p:sp>
        <p:nvSpPr>
          <p:cNvPr id="7" name="Text 4"/>
          <p:cNvSpPr/>
          <p:nvPr/>
        </p:nvSpPr>
        <p:spPr>
          <a:xfrm>
            <a:off x="594360" y="1188720"/>
            <a:ext cx="5212080" cy="502920"/>
          </a:xfrm>
          <a:prstGeom prst="rect">
            <a:avLst/>
          </a:prstGeom>
          <a:noFill/>
          <a:ln/>
        </p:spPr>
        <p:txBody>
          <a:bodyPr wrap="square" rtlCol="0" anchor="ctr"/>
          <a:lstStyle/>
          <a:p>
            <a:pPr indent="0" marL="0">
              <a:buNone/>
            </a:pPr>
            <a:r>
              <a:rPr lang="en-US" sz="2000" b="1" dirty="0">
                <a:solidFill>
                  <a:srgbClr val="101E33"/>
                </a:solidFill>
                <a:latin typeface="Segoe UI" pitchFamily="34" charset="0"/>
                <a:ea typeface="Segoe UI" pitchFamily="34" charset="-122"/>
                <a:cs typeface="Segoe UI" pitchFamily="34" charset="-120"/>
              </a:rPr>
              <a:t>Cloud API</a:t>
            </a:r>
            <a:endParaRPr lang="en-US" sz="2000" dirty="0"/>
          </a:p>
        </p:txBody>
      </p:sp>
      <p:sp>
        <p:nvSpPr>
          <p:cNvPr id="8" name="Shape 5"/>
          <p:cNvSpPr/>
          <p:nvPr/>
        </p:nvSpPr>
        <p:spPr>
          <a:xfrm>
            <a:off x="594360" y="1874520"/>
            <a:ext cx="91440" cy="91440"/>
          </a:xfrm>
          <a:prstGeom prst="rect">
            <a:avLst/>
          </a:prstGeom>
          <a:solidFill>
            <a:srgbClr val="101E33"/>
          </a:solidFill>
          <a:ln w="12700">
            <a:solidFill>
              <a:srgbClr val="101E33"/>
            </a:solidFill>
            <a:prstDash val="solid"/>
          </a:ln>
        </p:spPr>
      </p:sp>
      <p:sp>
        <p:nvSpPr>
          <p:cNvPr id="9" name="Text 6"/>
          <p:cNvSpPr/>
          <p:nvPr/>
        </p:nvSpPr>
        <p:spPr>
          <a:xfrm>
            <a:off x="777240" y="1828800"/>
            <a:ext cx="5029200" cy="320040"/>
          </a:xfrm>
          <a:prstGeom prst="rect">
            <a:avLst/>
          </a:prstGeom>
          <a:noFill/>
          <a:ln/>
        </p:spPr>
        <p:txBody>
          <a:bodyPr wrap="square" rtlCol="0" anchor="ctr"/>
          <a:lstStyle/>
          <a:p>
            <a:pPr indent="0" marL="0">
              <a:buNone/>
            </a:pPr>
            <a:r>
              <a:rPr lang="en-US" sz="1300" dirty="0">
                <a:solidFill>
                  <a:srgbClr val="1C2433"/>
                </a:solidFill>
                <a:latin typeface="Segoe UI" pitchFamily="34" charset="0"/>
                <a:ea typeface="Segoe UI" pitchFamily="34" charset="-122"/>
                <a:cs typeface="Segoe UI" pitchFamily="34" charset="-120"/>
              </a:rPr>
              <a:t>Live in days — no infrastructure project</a:t>
            </a:r>
            <a:endParaRPr lang="en-US" sz="1300" dirty="0"/>
          </a:p>
        </p:txBody>
      </p:sp>
      <p:sp>
        <p:nvSpPr>
          <p:cNvPr id="10" name="Shape 7"/>
          <p:cNvSpPr/>
          <p:nvPr/>
        </p:nvSpPr>
        <p:spPr>
          <a:xfrm>
            <a:off x="594360" y="2514600"/>
            <a:ext cx="91440" cy="91440"/>
          </a:xfrm>
          <a:prstGeom prst="rect">
            <a:avLst/>
          </a:prstGeom>
          <a:solidFill>
            <a:srgbClr val="101E33"/>
          </a:solidFill>
          <a:ln w="12700">
            <a:solidFill>
              <a:srgbClr val="101E33"/>
            </a:solidFill>
            <a:prstDash val="solid"/>
          </a:ln>
        </p:spPr>
      </p:sp>
      <p:sp>
        <p:nvSpPr>
          <p:cNvPr id="11" name="Text 8"/>
          <p:cNvSpPr/>
          <p:nvPr/>
        </p:nvSpPr>
        <p:spPr>
          <a:xfrm>
            <a:off x="777240" y="2468880"/>
            <a:ext cx="5029200" cy="320040"/>
          </a:xfrm>
          <a:prstGeom prst="rect">
            <a:avLst/>
          </a:prstGeom>
          <a:noFill/>
          <a:ln/>
        </p:spPr>
        <p:txBody>
          <a:bodyPr wrap="square" rtlCol="0" anchor="ctr"/>
          <a:lstStyle/>
          <a:p>
            <a:pPr indent="0" marL="0">
              <a:buNone/>
            </a:pPr>
            <a:r>
              <a:rPr lang="en-US" sz="1300" dirty="0">
                <a:solidFill>
                  <a:srgbClr val="1C2433"/>
                </a:solidFill>
                <a:latin typeface="Segoe UI" pitchFamily="34" charset="0"/>
                <a:ea typeface="Segoe UI" pitchFamily="34" charset="-122"/>
                <a:cs typeface="Segoe UI" pitchFamily="34" charset="-120"/>
              </a:rPr>
              <a:t>Contract-protected data path (DPA + encryption in transit)</a:t>
            </a:r>
            <a:endParaRPr lang="en-US" sz="1300" dirty="0"/>
          </a:p>
        </p:txBody>
      </p:sp>
      <p:sp>
        <p:nvSpPr>
          <p:cNvPr id="12" name="Shape 9"/>
          <p:cNvSpPr/>
          <p:nvPr/>
        </p:nvSpPr>
        <p:spPr>
          <a:xfrm>
            <a:off x="594360" y="3154680"/>
            <a:ext cx="91440" cy="91440"/>
          </a:xfrm>
          <a:prstGeom prst="rect">
            <a:avLst/>
          </a:prstGeom>
          <a:solidFill>
            <a:srgbClr val="101E33"/>
          </a:solidFill>
          <a:ln w="12700">
            <a:solidFill>
              <a:srgbClr val="101E33"/>
            </a:solidFill>
            <a:prstDash val="solid"/>
          </a:ln>
        </p:spPr>
      </p:sp>
      <p:sp>
        <p:nvSpPr>
          <p:cNvPr id="13" name="Text 10"/>
          <p:cNvSpPr/>
          <p:nvPr/>
        </p:nvSpPr>
        <p:spPr>
          <a:xfrm>
            <a:off x="777240" y="3108960"/>
            <a:ext cx="5029200" cy="320040"/>
          </a:xfrm>
          <a:prstGeom prst="rect">
            <a:avLst/>
          </a:prstGeom>
          <a:noFill/>
          <a:ln/>
        </p:spPr>
        <p:txBody>
          <a:bodyPr wrap="square" rtlCol="0" anchor="ctr"/>
          <a:lstStyle/>
          <a:p>
            <a:pPr indent="0" marL="0">
              <a:buNone/>
            </a:pPr>
            <a:r>
              <a:rPr lang="en-US" sz="1300" dirty="0">
                <a:solidFill>
                  <a:srgbClr val="1C2433"/>
                </a:solidFill>
                <a:latin typeface="Segoe UI" pitchFamily="34" charset="0"/>
                <a:ea typeface="Segoe UI" pitchFamily="34" charset="-122"/>
                <a:cs typeface="Segoe UI" pitchFamily="34" charset="-120"/>
              </a:rPr>
              <a:t>Pay-per-use or committed volume pricing</a:t>
            </a:r>
            <a:endParaRPr lang="en-US" sz="1300" dirty="0"/>
          </a:p>
        </p:txBody>
      </p:sp>
      <p:sp>
        <p:nvSpPr>
          <p:cNvPr id="14" name="Shape 11"/>
          <p:cNvSpPr/>
          <p:nvPr/>
        </p:nvSpPr>
        <p:spPr>
          <a:xfrm>
            <a:off x="594360" y="3794760"/>
            <a:ext cx="91440" cy="91440"/>
          </a:xfrm>
          <a:prstGeom prst="rect">
            <a:avLst/>
          </a:prstGeom>
          <a:solidFill>
            <a:srgbClr val="101E33"/>
          </a:solidFill>
          <a:ln w="12700">
            <a:solidFill>
              <a:srgbClr val="101E33"/>
            </a:solidFill>
            <a:prstDash val="solid"/>
          </a:ln>
        </p:spPr>
      </p:sp>
      <p:sp>
        <p:nvSpPr>
          <p:cNvPr id="15" name="Text 12"/>
          <p:cNvSpPr/>
          <p:nvPr/>
        </p:nvSpPr>
        <p:spPr>
          <a:xfrm>
            <a:off x="777240" y="3749040"/>
            <a:ext cx="5029200" cy="320040"/>
          </a:xfrm>
          <a:prstGeom prst="rect">
            <a:avLst/>
          </a:prstGeom>
          <a:noFill/>
          <a:ln/>
        </p:spPr>
        <p:txBody>
          <a:bodyPr wrap="square" rtlCol="0" anchor="ctr"/>
          <a:lstStyle/>
          <a:p>
            <a:pPr indent="0" marL="0">
              <a:buNone/>
            </a:pPr>
            <a:r>
              <a:rPr lang="en-US" sz="1300" dirty="0">
                <a:solidFill>
                  <a:srgbClr val="1C2433"/>
                </a:solidFill>
                <a:latin typeface="Segoe UI" pitchFamily="34" charset="0"/>
                <a:ea typeface="Segoe UI" pitchFamily="34" charset="-122"/>
                <a:cs typeface="Segoe UI" pitchFamily="34" charset="-120"/>
              </a:rPr>
              <a:t>Full feature set including video output</a:t>
            </a:r>
            <a:endParaRPr lang="en-US" sz="1300" dirty="0"/>
          </a:p>
        </p:txBody>
      </p:sp>
      <p:sp>
        <p:nvSpPr>
          <p:cNvPr id="16" name="Shape 13"/>
          <p:cNvSpPr/>
          <p:nvPr/>
        </p:nvSpPr>
        <p:spPr>
          <a:xfrm>
            <a:off x="594360" y="4937760"/>
            <a:ext cx="5212080" cy="1097280"/>
          </a:xfrm>
          <a:prstGeom prst="roundRect">
            <a:avLst>
              <a:gd name="adj" fmla="val 5000"/>
            </a:avLst>
          </a:prstGeom>
          <a:solidFill>
            <a:srgbClr val="FFFFFF"/>
          </a:solidFill>
          <a:ln w="12700">
            <a:solidFill>
              <a:srgbClr val="DFE5EF"/>
            </a:solidFill>
            <a:prstDash val="solid"/>
          </a:ln>
        </p:spPr>
      </p:sp>
      <p:sp>
        <p:nvSpPr>
          <p:cNvPr id="17" name="Text 14"/>
          <p:cNvSpPr/>
          <p:nvPr/>
        </p:nvSpPr>
        <p:spPr>
          <a:xfrm>
            <a:off x="685800" y="5029200"/>
            <a:ext cx="5029200" cy="914400"/>
          </a:xfrm>
          <a:prstGeom prst="rect">
            <a:avLst/>
          </a:prstGeom>
          <a:noFill/>
          <a:ln/>
        </p:spPr>
        <p:txBody>
          <a:bodyPr wrap="square" rtlCol="0" anchor="ctr"/>
          <a:lstStyle/>
          <a:p>
            <a:pPr indent="0" marL="0">
              <a:buNone/>
            </a:pPr>
            <a:r>
              <a:rPr lang="en-US" sz="1100" i="1" dirty="0">
                <a:solidFill>
                  <a:srgbClr val="51607A"/>
                </a:solidFill>
                <a:latin typeface="Segoe UI" pitchFamily="34" charset="0"/>
                <a:ea typeface="Segoe UI" pitchFamily="34" charset="-122"/>
                <a:cs typeface="Segoe UI" pitchFamily="34" charset="-120"/>
              </a:rPr>
              <a:t>Ideal for: teams that want fast ROI with standard enterprise data-handling agreements.</a:t>
            </a:r>
            <a:endParaRPr lang="en-US" sz="1100" dirty="0"/>
          </a:p>
        </p:txBody>
      </p:sp>
      <p:sp>
        <p:nvSpPr>
          <p:cNvPr id="18" name="Shape 15"/>
          <p:cNvSpPr/>
          <p:nvPr/>
        </p:nvSpPr>
        <p:spPr>
          <a:xfrm>
            <a:off x="6309360" y="731520"/>
            <a:ext cx="5577840" cy="5577840"/>
          </a:xfrm>
          <a:prstGeom prst="roundRect">
            <a:avLst>
              <a:gd name="adj" fmla="val 1639"/>
            </a:avLst>
          </a:prstGeom>
          <a:solidFill>
            <a:srgbClr val="F3F6FC"/>
          </a:solidFill>
          <a:ln w="12700">
            <a:solidFill>
              <a:srgbClr val="C5D3EB"/>
            </a:solidFill>
            <a:prstDash val="solid"/>
          </a:ln>
        </p:spPr>
      </p:sp>
      <p:sp>
        <p:nvSpPr>
          <p:cNvPr id="19" name="Text 16"/>
          <p:cNvSpPr/>
          <p:nvPr/>
        </p:nvSpPr>
        <p:spPr>
          <a:xfrm>
            <a:off x="6492240" y="914400"/>
            <a:ext cx="5212080" cy="274320"/>
          </a:xfrm>
          <a:prstGeom prst="rect">
            <a:avLst/>
          </a:prstGeom>
          <a:noFill/>
          <a:ln/>
        </p:spPr>
        <p:txBody>
          <a:bodyPr wrap="square" rtlCol="0" anchor="ctr"/>
          <a:lstStyle/>
          <a:p>
            <a:pPr indent="0" marL="0">
              <a:buNone/>
            </a:pPr>
            <a:r>
              <a:rPr lang="en-US" sz="1100" b="1" dirty="0">
                <a:solidFill>
                  <a:srgbClr val="1C3354"/>
                </a:solidFill>
                <a:latin typeface="Segoe UI" pitchFamily="34" charset="0"/>
                <a:ea typeface="Segoe UI" pitchFamily="34" charset="-122"/>
                <a:cs typeface="Segoe UI" pitchFamily="34" charset="-120"/>
              </a:rPr>
              <a:t>Maximum data control</a:t>
            </a:r>
            <a:endParaRPr lang="en-US" sz="1100" dirty="0"/>
          </a:p>
        </p:txBody>
      </p:sp>
      <p:sp>
        <p:nvSpPr>
          <p:cNvPr id="20" name="Text 17"/>
          <p:cNvSpPr/>
          <p:nvPr/>
        </p:nvSpPr>
        <p:spPr>
          <a:xfrm>
            <a:off x="6492240" y="1188720"/>
            <a:ext cx="5212080" cy="502920"/>
          </a:xfrm>
          <a:prstGeom prst="rect">
            <a:avLst/>
          </a:prstGeom>
          <a:noFill/>
          <a:ln/>
        </p:spPr>
        <p:txBody>
          <a:bodyPr wrap="square" rtlCol="0" anchor="ctr"/>
          <a:lstStyle/>
          <a:p>
            <a:pPr indent="0" marL="0">
              <a:buNone/>
            </a:pPr>
            <a:r>
              <a:rPr lang="en-US" sz="2000" b="1" dirty="0">
                <a:solidFill>
                  <a:srgbClr val="101E33"/>
                </a:solidFill>
                <a:latin typeface="Segoe UI" pitchFamily="34" charset="0"/>
                <a:ea typeface="Segoe UI" pitchFamily="34" charset="-122"/>
                <a:cs typeface="Segoe UI" pitchFamily="34" charset="-120"/>
              </a:rPr>
              <a:t>Zero-Egress On-Premises</a:t>
            </a:r>
            <a:endParaRPr lang="en-US" sz="2000" dirty="0"/>
          </a:p>
        </p:txBody>
      </p:sp>
      <p:sp>
        <p:nvSpPr>
          <p:cNvPr id="21" name="Shape 18"/>
          <p:cNvSpPr/>
          <p:nvPr/>
        </p:nvSpPr>
        <p:spPr>
          <a:xfrm>
            <a:off x="6492240" y="1874520"/>
            <a:ext cx="91440" cy="91440"/>
          </a:xfrm>
          <a:prstGeom prst="rect">
            <a:avLst/>
          </a:prstGeom>
          <a:solidFill>
            <a:srgbClr val="101E33"/>
          </a:solidFill>
          <a:ln w="12700">
            <a:solidFill>
              <a:srgbClr val="101E33"/>
            </a:solidFill>
            <a:prstDash val="solid"/>
          </a:ln>
        </p:spPr>
      </p:sp>
      <p:sp>
        <p:nvSpPr>
          <p:cNvPr id="22" name="Text 19"/>
          <p:cNvSpPr/>
          <p:nvPr/>
        </p:nvSpPr>
        <p:spPr>
          <a:xfrm>
            <a:off x="6675120" y="1828800"/>
            <a:ext cx="5029200" cy="320040"/>
          </a:xfrm>
          <a:prstGeom prst="rect">
            <a:avLst/>
          </a:prstGeom>
          <a:noFill/>
          <a:ln/>
        </p:spPr>
        <p:txBody>
          <a:bodyPr wrap="square" rtlCol="0" anchor="ctr"/>
          <a:lstStyle/>
          <a:p>
            <a:pPr indent="0" marL="0">
              <a:buNone/>
            </a:pPr>
            <a:r>
              <a:rPr lang="en-US" sz="1300" dirty="0">
                <a:solidFill>
                  <a:srgbClr val="1C2433"/>
                </a:solidFill>
                <a:latin typeface="Segoe UI" pitchFamily="34" charset="0"/>
                <a:ea typeface="Segoe UI" pitchFamily="34" charset="-122"/>
                <a:cs typeface="Segoe UI" pitchFamily="34" charset="-120"/>
              </a:rPr>
              <a:t>Render tier runs entirely inside your VPC or private data centre</a:t>
            </a:r>
            <a:endParaRPr lang="en-US" sz="1300" dirty="0"/>
          </a:p>
        </p:txBody>
      </p:sp>
      <p:sp>
        <p:nvSpPr>
          <p:cNvPr id="23" name="Shape 20"/>
          <p:cNvSpPr/>
          <p:nvPr/>
        </p:nvSpPr>
        <p:spPr>
          <a:xfrm>
            <a:off x="6492240" y="2514600"/>
            <a:ext cx="91440" cy="91440"/>
          </a:xfrm>
          <a:prstGeom prst="rect">
            <a:avLst/>
          </a:prstGeom>
          <a:solidFill>
            <a:srgbClr val="101E33"/>
          </a:solidFill>
          <a:ln w="12700">
            <a:solidFill>
              <a:srgbClr val="101E33"/>
            </a:solidFill>
            <a:prstDash val="solid"/>
          </a:ln>
        </p:spPr>
      </p:sp>
      <p:sp>
        <p:nvSpPr>
          <p:cNvPr id="24" name="Text 21"/>
          <p:cNvSpPr/>
          <p:nvPr/>
        </p:nvSpPr>
        <p:spPr>
          <a:xfrm>
            <a:off x="6675120" y="2468880"/>
            <a:ext cx="5029200" cy="320040"/>
          </a:xfrm>
          <a:prstGeom prst="rect">
            <a:avLst/>
          </a:prstGeom>
          <a:noFill/>
          <a:ln/>
        </p:spPr>
        <p:txBody>
          <a:bodyPr wrap="square" rtlCol="0" anchor="ctr"/>
          <a:lstStyle/>
          <a:p>
            <a:pPr indent="0" marL="0">
              <a:buNone/>
            </a:pPr>
            <a:r>
              <a:rPr lang="en-US" sz="1300" dirty="0">
                <a:solidFill>
                  <a:srgbClr val="1C2433"/>
                </a:solidFill>
                <a:latin typeface="Segoe UI" pitchFamily="34" charset="0"/>
                <a:ea typeface="Segoe UI" pitchFamily="34" charset="-122"/>
                <a:cs typeface="Segoe UI" pitchFamily="34" charset="-120"/>
              </a:rPr>
              <a:t>No data ever leaves your environment</a:t>
            </a:r>
            <a:endParaRPr lang="en-US" sz="1300" dirty="0"/>
          </a:p>
        </p:txBody>
      </p:sp>
      <p:sp>
        <p:nvSpPr>
          <p:cNvPr id="25" name="Shape 22"/>
          <p:cNvSpPr/>
          <p:nvPr/>
        </p:nvSpPr>
        <p:spPr>
          <a:xfrm>
            <a:off x="6492240" y="3154680"/>
            <a:ext cx="91440" cy="91440"/>
          </a:xfrm>
          <a:prstGeom prst="rect">
            <a:avLst/>
          </a:prstGeom>
          <a:solidFill>
            <a:srgbClr val="101E33"/>
          </a:solidFill>
          <a:ln w="12700">
            <a:solidFill>
              <a:srgbClr val="101E33"/>
            </a:solidFill>
            <a:prstDash val="solid"/>
          </a:ln>
        </p:spPr>
      </p:sp>
      <p:sp>
        <p:nvSpPr>
          <p:cNvPr id="26" name="Text 23"/>
          <p:cNvSpPr/>
          <p:nvPr/>
        </p:nvSpPr>
        <p:spPr>
          <a:xfrm>
            <a:off x="6675120" y="3108960"/>
            <a:ext cx="5029200" cy="320040"/>
          </a:xfrm>
          <a:prstGeom prst="rect">
            <a:avLst/>
          </a:prstGeom>
          <a:noFill/>
          <a:ln/>
        </p:spPr>
        <p:txBody>
          <a:bodyPr wrap="square" rtlCol="0" anchor="ctr"/>
          <a:lstStyle/>
          <a:p>
            <a:pPr indent="0" marL="0">
              <a:buNone/>
            </a:pPr>
            <a:r>
              <a:rPr lang="en-US" sz="1300" dirty="0">
                <a:solidFill>
                  <a:srgbClr val="1C2433"/>
                </a:solidFill>
                <a:latin typeface="Segoe UI" pitchFamily="34" charset="0"/>
                <a:ea typeface="Segoe UI" pitchFamily="34" charset="-122"/>
                <a:cs typeface="Segoe UI" pitchFamily="34" charset="-120"/>
              </a:rPr>
              <a:t>Meets the strictest regulatory and client-confidentiality requirements</a:t>
            </a:r>
            <a:endParaRPr lang="en-US" sz="1300" dirty="0"/>
          </a:p>
        </p:txBody>
      </p:sp>
      <p:sp>
        <p:nvSpPr>
          <p:cNvPr id="27" name="Shape 24"/>
          <p:cNvSpPr/>
          <p:nvPr/>
        </p:nvSpPr>
        <p:spPr>
          <a:xfrm>
            <a:off x="6492240" y="3794760"/>
            <a:ext cx="91440" cy="91440"/>
          </a:xfrm>
          <a:prstGeom prst="rect">
            <a:avLst/>
          </a:prstGeom>
          <a:solidFill>
            <a:srgbClr val="101E33"/>
          </a:solidFill>
          <a:ln w="12700">
            <a:solidFill>
              <a:srgbClr val="101E33"/>
            </a:solidFill>
            <a:prstDash val="solid"/>
          </a:ln>
        </p:spPr>
      </p:sp>
      <p:sp>
        <p:nvSpPr>
          <p:cNvPr id="28" name="Text 25"/>
          <p:cNvSpPr/>
          <p:nvPr/>
        </p:nvSpPr>
        <p:spPr>
          <a:xfrm>
            <a:off x="6675120" y="3749040"/>
            <a:ext cx="5029200" cy="320040"/>
          </a:xfrm>
          <a:prstGeom prst="rect">
            <a:avLst/>
          </a:prstGeom>
          <a:noFill/>
          <a:ln/>
        </p:spPr>
        <p:txBody>
          <a:bodyPr wrap="square" rtlCol="0" anchor="ctr"/>
          <a:lstStyle/>
          <a:p>
            <a:pPr indent="0" marL="0">
              <a:buNone/>
            </a:pPr>
            <a:r>
              <a:rPr lang="en-US" sz="1300" dirty="0">
                <a:solidFill>
                  <a:srgbClr val="1C2433"/>
                </a:solidFill>
                <a:latin typeface="Segoe UI" pitchFamily="34" charset="0"/>
                <a:ea typeface="Segoe UI" pitchFamily="34" charset="-122"/>
                <a:cs typeface="Segoe UI" pitchFamily="34" charset="-120"/>
              </a:rPr>
              <a:t>Full audit trail — every file traced to its source data</a:t>
            </a:r>
            <a:endParaRPr lang="en-US" sz="1300" dirty="0"/>
          </a:p>
        </p:txBody>
      </p:sp>
      <p:sp>
        <p:nvSpPr>
          <p:cNvPr id="29" name="Shape 26"/>
          <p:cNvSpPr/>
          <p:nvPr/>
        </p:nvSpPr>
        <p:spPr>
          <a:xfrm>
            <a:off x="6492240" y="4937760"/>
            <a:ext cx="5212080" cy="1097280"/>
          </a:xfrm>
          <a:prstGeom prst="roundRect">
            <a:avLst>
              <a:gd name="adj" fmla="val 5000"/>
            </a:avLst>
          </a:prstGeom>
          <a:solidFill>
            <a:srgbClr val="FFFFFF"/>
          </a:solidFill>
          <a:ln w="12700">
            <a:solidFill>
              <a:srgbClr val="DFE5EF"/>
            </a:solidFill>
            <a:prstDash val="solid"/>
          </a:ln>
        </p:spPr>
      </p:sp>
      <p:sp>
        <p:nvSpPr>
          <p:cNvPr id="30" name="Text 27"/>
          <p:cNvSpPr/>
          <p:nvPr/>
        </p:nvSpPr>
        <p:spPr>
          <a:xfrm>
            <a:off x="6583680" y="5029200"/>
            <a:ext cx="5029200" cy="914400"/>
          </a:xfrm>
          <a:prstGeom prst="rect">
            <a:avLst/>
          </a:prstGeom>
          <a:noFill/>
          <a:ln/>
        </p:spPr>
        <p:txBody>
          <a:bodyPr wrap="square" rtlCol="0" anchor="ctr"/>
          <a:lstStyle/>
          <a:p>
            <a:pPr indent="0" marL="0">
              <a:buNone/>
            </a:pPr>
            <a:r>
              <a:rPr lang="en-US" sz="1100" i="1" dirty="0">
                <a:solidFill>
                  <a:srgbClr val="51607A"/>
                </a:solidFill>
                <a:latin typeface="Segoe UI" pitchFamily="34" charset="0"/>
                <a:ea typeface="Segoe UI" pitchFamily="34" charset="-122"/>
                <a:cs typeface="Segoe UI" pitchFamily="34" charset="-120"/>
              </a:rPr>
              <a:t>Ideal for: government, real estate, and financial services where deal data cannot leave the building.</a:t>
            </a:r>
            <a:endParaRPr lang="en-US" sz="1100" dirty="0"/>
          </a:p>
        </p:txBody>
      </p:sp>
      <p:sp>
        <p:nvSpPr>
          <p:cNvPr id="31" name="Text 28"/>
          <p:cNvSpPr/>
          <p:nvPr/>
        </p:nvSpPr>
        <p:spPr>
          <a:xfrm>
            <a:off x="457200" y="6537960"/>
            <a:ext cx="7315200" cy="228600"/>
          </a:xfrm>
          <a:prstGeom prst="rect">
            <a:avLst/>
          </a:prstGeom>
          <a:noFill/>
          <a:ln/>
        </p:spPr>
        <p:txBody>
          <a:bodyPr wrap="square" rtlCol="0" anchor="ctr"/>
          <a:lstStyle/>
          <a:p>
            <a:pPr algn="l" indent="0" marL="0">
              <a:buNone/>
            </a:pPr>
            <a:r>
              <a:rPr lang="en-US" sz="900" dirty="0">
                <a:solidFill>
                  <a:srgbClr val="51607A"/>
                </a:solidFill>
                <a:latin typeface="Segoe UI" pitchFamily="34" charset="0"/>
                <a:ea typeface="Segoe UI" pitchFamily="34" charset="-122"/>
                <a:cs typeface="Segoe UI" pitchFamily="34" charset="-120"/>
              </a:rPr>
              <a:t>© 2026 DocMark. All rights reserved.</a:t>
            </a:r>
            <a:endParaRPr lang="en-US" sz="900" dirty="0"/>
          </a:p>
        </p:txBody>
      </p:sp>
      <p:sp>
        <p:nvSpPr>
          <p:cNvPr id="32" name="Text 29"/>
          <p:cNvSpPr/>
          <p:nvPr/>
        </p:nvSpPr>
        <p:spPr>
          <a:xfrm>
            <a:off x="8074152" y="6537960"/>
            <a:ext cx="3657600" cy="228600"/>
          </a:xfrm>
          <a:prstGeom prst="rect">
            <a:avLst/>
          </a:prstGeom>
          <a:noFill/>
          <a:ln/>
        </p:spPr>
        <p:txBody>
          <a:bodyPr wrap="square" rtlCol="0" anchor="ctr"/>
          <a:lstStyle/>
          <a:p>
            <a:pPr algn="r" indent="0" marL="0">
              <a:buNone/>
            </a:pPr>
            <a:r>
              <a:rPr lang="en-US" sz="900" dirty="0">
                <a:solidFill>
                  <a:srgbClr val="51607A"/>
                </a:solidFill>
                <a:latin typeface="Segoe UI" pitchFamily="34" charset="0"/>
                <a:ea typeface="Segoe UI" pitchFamily="34" charset="-122"/>
                <a:cs typeface="Segoe UI" pitchFamily="34" charset="-120"/>
              </a:rPr>
              <a:t>docmark.md</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88952" cy="594360"/>
          </a:xfrm>
          <a:prstGeom prst="rect">
            <a:avLst/>
          </a:prstGeom>
          <a:solidFill>
            <a:srgbClr val="101E33"/>
          </a:solidFill>
          <a:ln/>
        </p:spPr>
      </p:sp>
      <p:sp>
        <p:nvSpPr>
          <p:cNvPr id="3" name="Text 1"/>
          <p:cNvSpPr/>
          <p:nvPr/>
        </p:nvSpPr>
        <p:spPr>
          <a:xfrm>
            <a:off x="411480" y="73152"/>
            <a:ext cx="10515600" cy="475488"/>
          </a:xfrm>
          <a:prstGeom prst="rect">
            <a:avLst/>
          </a:prstGeom>
          <a:noFill/>
          <a:ln/>
        </p:spPr>
        <p:txBody>
          <a:bodyPr wrap="square" rtlCol="0" anchor="ctr"/>
          <a:lstStyle/>
          <a:p>
            <a:pPr algn="l" indent="0" marL="0">
              <a:buNone/>
            </a:pPr>
            <a:r>
              <a:rPr lang="en-US" sz="2200" b="1" dirty="0">
                <a:solidFill>
                  <a:srgbClr val="FFFFFF"/>
                </a:solidFill>
                <a:latin typeface="Segoe UI" pitchFamily="34" charset="0"/>
                <a:ea typeface="Segoe UI" pitchFamily="34" charset="-122"/>
                <a:cs typeface="Segoe UI" pitchFamily="34" charset="-120"/>
              </a:rPr>
              <a:t>Getting Started in 30 Days</a:t>
            </a:r>
            <a:endParaRPr lang="en-US" sz="2200" dirty="0"/>
          </a:p>
        </p:txBody>
      </p:sp>
      <p:pic>
        <p:nvPicPr>
          <p:cNvPr id="4" name="Image 0" descr="preencoded.png">    </p:cNvPr>
          <p:cNvPicPr>
            <a:picLocks noChangeAspect="1"/>
          </p:cNvPicPr>
          <p:nvPr/>
        </p:nvPicPr>
        <p:blipFill>
          <a:blip r:embed="rId1"/>
          <a:stretch>
            <a:fillRect/>
          </a:stretch>
        </p:blipFill>
        <p:spPr>
          <a:xfrm>
            <a:off x="10714025" y="73152"/>
            <a:ext cx="1154887" cy="320040"/>
          </a:xfrm>
          <a:prstGeom prst="rect">
            <a:avLst/>
          </a:prstGeom>
        </p:spPr>
      </p:pic>
      <p:sp>
        <p:nvSpPr>
          <p:cNvPr id="5" name="Shape 2"/>
          <p:cNvSpPr/>
          <p:nvPr/>
        </p:nvSpPr>
        <p:spPr>
          <a:xfrm>
            <a:off x="1280160" y="2148840"/>
            <a:ext cx="9601200" cy="36576"/>
          </a:xfrm>
          <a:prstGeom prst="rect">
            <a:avLst/>
          </a:prstGeom>
          <a:solidFill>
            <a:srgbClr val="DFE5EF"/>
          </a:solidFill>
          <a:ln w="12700">
            <a:solidFill>
              <a:srgbClr val="DFE5EF"/>
            </a:solidFill>
            <a:prstDash val="solid"/>
          </a:ln>
        </p:spPr>
      </p:sp>
      <p:sp>
        <p:nvSpPr>
          <p:cNvPr id="6" name="Shape 3"/>
          <p:cNvSpPr/>
          <p:nvPr/>
        </p:nvSpPr>
        <p:spPr>
          <a:xfrm>
            <a:off x="1097280" y="2011680"/>
            <a:ext cx="274320" cy="274320"/>
          </a:xfrm>
          <a:prstGeom prst="ellipse">
            <a:avLst/>
          </a:prstGeom>
          <a:solidFill>
            <a:srgbClr val="101E33"/>
          </a:solidFill>
          <a:ln w="12700">
            <a:solidFill>
              <a:srgbClr val="101E33"/>
            </a:solidFill>
            <a:prstDash val="solid"/>
          </a:ln>
        </p:spPr>
      </p:sp>
      <p:sp>
        <p:nvSpPr>
          <p:cNvPr id="7" name="Text 4"/>
          <p:cNvSpPr/>
          <p:nvPr/>
        </p:nvSpPr>
        <p:spPr>
          <a:xfrm>
            <a:off x="457200" y="1600200"/>
            <a:ext cx="2651760" cy="274320"/>
          </a:xfrm>
          <a:prstGeom prst="rect">
            <a:avLst/>
          </a:prstGeom>
          <a:noFill/>
          <a:ln/>
        </p:spPr>
        <p:txBody>
          <a:bodyPr wrap="square" rtlCol="0" anchor="ctr"/>
          <a:lstStyle/>
          <a:p>
            <a:pPr algn="ctr" indent="0" marL="0">
              <a:buNone/>
            </a:pPr>
            <a:r>
              <a:rPr lang="en-US" sz="1100" b="1" dirty="0">
                <a:solidFill>
                  <a:srgbClr val="2469F0"/>
                </a:solidFill>
                <a:latin typeface="Segoe UI" pitchFamily="34" charset="0"/>
                <a:ea typeface="Segoe UI" pitchFamily="34" charset="-122"/>
                <a:cs typeface="Segoe UI" pitchFamily="34" charset="-120"/>
              </a:rPr>
              <a:t>Week 1</a:t>
            </a:r>
            <a:endParaRPr lang="en-US" sz="1100" dirty="0"/>
          </a:p>
        </p:txBody>
      </p:sp>
      <p:sp>
        <p:nvSpPr>
          <p:cNvPr id="8" name="Text 5"/>
          <p:cNvSpPr/>
          <p:nvPr/>
        </p:nvSpPr>
        <p:spPr>
          <a:xfrm>
            <a:off x="457200" y="2468880"/>
            <a:ext cx="2651760" cy="411480"/>
          </a:xfrm>
          <a:prstGeom prst="rect">
            <a:avLst/>
          </a:prstGeom>
          <a:noFill/>
          <a:ln/>
        </p:spPr>
        <p:txBody>
          <a:bodyPr wrap="square" rtlCol="0" anchor="ctr"/>
          <a:lstStyle/>
          <a:p>
            <a:pPr algn="ctr" indent="0" marL="0">
              <a:buNone/>
            </a:pPr>
            <a:r>
              <a:rPr lang="en-US" sz="1300" b="1" dirty="0">
                <a:solidFill>
                  <a:srgbClr val="101E33"/>
                </a:solidFill>
                <a:latin typeface="Segoe UI" pitchFamily="34" charset="0"/>
                <a:ea typeface="Segoe UI" pitchFamily="34" charset="-122"/>
                <a:cs typeface="Segoe UI" pitchFamily="34" charset="-120"/>
              </a:rPr>
              <a:t>Brand Onboarding</a:t>
            </a:r>
            <a:endParaRPr lang="en-US" sz="1300" dirty="0"/>
          </a:p>
        </p:txBody>
      </p:sp>
      <p:sp>
        <p:nvSpPr>
          <p:cNvPr id="9" name="Text 6"/>
          <p:cNvSpPr/>
          <p:nvPr/>
        </p:nvSpPr>
        <p:spPr>
          <a:xfrm>
            <a:off x="502920" y="2926080"/>
            <a:ext cx="2560320" cy="1828800"/>
          </a:xfrm>
          <a:prstGeom prst="rect">
            <a:avLst/>
          </a:prstGeom>
          <a:noFill/>
          <a:ln/>
        </p:spPr>
        <p:txBody>
          <a:bodyPr wrap="square" rtlCol="0" anchor="ctr"/>
          <a:lstStyle/>
          <a:p>
            <a:pPr algn="ctr" indent="0" marL="0">
              <a:buNone/>
            </a:pPr>
            <a:r>
              <a:rPr lang="en-US" sz="1100" dirty="0">
                <a:solidFill>
                  <a:srgbClr val="1C2433"/>
                </a:solidFill>
                <a:latin typeface="Segoe UI" pitchFamily="34" charset="0"/>
                <a:ea typeface="Segoe UI" pitchFamily="34" charset="-122"/>
                <a:cs typeface="Segoe UI" pitchFamily="34" charset="-120"/>
              </a:rPr>
              <a:t>We extract your brand specification from your existing templates. One call to align on document types and data sources.</a:t>
            </a:r>
            <a:endParaRPr lang="en-US" sz="1100" dirty="0"/>
          </a:p>
        </p:txBody>
      </p:sp>
      <p:sp>
        <p:nvSpPr>
          <p:cNvPr id="10" name="Shape 7"/>
          <p:cNvSpPr/>
          <p:nvPr/>
        </p:nvSpPr>
        <p:spPr>
          <a:xfrm>
            <a:off x="3977640" y="2011680"/>
            <a:ext cx="274320" cy="274320"/>
          </a:xfrm>
          <a:prstGeom prst="ellipse">
            <a:avLst/>
          </a:prstGeom>
          <a:solidFill>
            <a:srgbClr val="101E33"/>
          </a:solidFill>
          <a:ln w="12700">
            <a:solidFill>
              <a:srgbClr val="101E33"/>
            </a:solidFill>
            <a:prstDash val="solid"/>
          </a:ln>
        </p:spPr>
      </p:sp>
      <p:sp>
        <p:nvSpPr>
          <p:cNvPr id="11" name="Text 8"/>
          <p:cNvSpPr/>
          <p:nvPr/>
        </p:nvSpPr>
        <p:spPr>
          <a:xfrm>
            <a:off x="3337560" y="1600200"/>
            <a:ext cx="2651760" cy="274320"/>
          </a:xfrm>
          <a:prstGeom prst="rect">
            <a:avLst/>
          </a:prstGeom>
          <a:noFill/>
          <a:ln/>
        </p:spPr>
        <p:txBody>
          <a:bodyPr wrap="square" rtlCol="0" anchor="ctr"/>
          <a:lstStyle/>
          <a:p>
            <a:pPr algn="ctr" indent="0" marL="0">
              <a:buNone/>
            </a:pPr>
            <a:r>
              <a:rPr lang="en-US" sz="1100" b="1" dirty="0">
                <a:solidFill>
                  <a:srgbClr val="2469F0"/>
                </a:solidFill>
                <a:latin typeface="Segoe UI" pitchFamily="34" charset="0"/>
                <a:ea typeface="Segoe UI" pitchFamily="34" charset="-122"/>
                <a:cs typeface="Segoe UI" pitchFamily="34" charset="-120"/>
              </a:rPr>
              <a:t>Week 2</a:t>
            </a:r>
            <a:endParaRPr lang="en-US" sz="1100" dirty="0"/>
          </a:p>
        </p:txBody>
      </p:sp>
      <p:sp>
        <p:nvSpPr>
          <p:cNvPr id="12" name="Text 9"/>
          <p:cNvSpPr/>
          <p:nvPr/>
        </p:nvSpPr>
        <p:spPr>
          <a:xfrm>
            <a:off x="3337560" y="2468880"/>
            <a:ext cx="2651760" cy="411480"/>
          </a:xfrm>
          <a:prstGeom prst="rect">
            <a:avLst/>
          </a:prstGeom>
          <a:noFill/>
          <a:ln/>
        </p:spPr>
        <p:txBody>
          <a:bodyPr wrap="square" rtlCol="0" anchor="ctr"/>
          <a:lstStyle/>
          <a:p>
            <a:pPr algn="ctr" indent="0" marL="0">
              <a:buNone/>
            </a:pPr>
            <a:r>
              <a:rPr lang="en-US" sz="1300" b="1" dirty="0">
                <a:solidFill>
                  <a:srgbClr val="101E33"/>
                </a:solidFill>
                <a:latin typeface="Segoe UI" pitchFamily="34" charset="0"/>
                <a:ea typeface="Segoe UI" pitchFamily="34" charset="-122"/>
                <a:cs typeface="Segoe UI" pitchFamily="34" charset="-120"/>
              </a:rPr>
              <a:t>Pilot Setup</a:t>
            </a:r>
            <a:endParaRPr lang="en-US" sz="1300" dirty="0"/>
          </a:p>
        </p:txBody>
      </p:sp>
      <p:sp>
        <p:nvSpPr>
          <p:cNvPr id="13" name="Text 10"/>
          <p:cNvSpPr/>
          <p:nvPr/>
        </p:nvSpPr>
        <p:spPr>
          <a:xfrm>
            <a:off x="3383280" y="2926080"/>
            <a:ext cx="2560320" cy="1828800"/>
          </a:xfrm>
          <a:prstGeom prst="rect">
            <a:avLst/>
          </a:prstGeom>
          <a:noFill/>
          <a:ln/>
        </p:spPr>
        <p:txBody>
          <a:bodyPr wrap="square" rtlCol="0" anchor="ctr"/>
          <a:lstStyle/>
          <a:p>
            <a:pPr algn="ctr" indent="0" marL="0">
              <a:buNone/>
            </a:pPr>
            <a:r>
              <a:rPr lang="en-US" sz="1100" dirty="0">
                <a:solidFill>
                  <a:srgbClr val="1C2433"/>
                </a:solidFill>
                <a:latin typeface="Segoe UI" pitchFamily="34" charset="0"/>
                <a:ea typeface="Segoe UI" pitchFamily="34" charset="-122"/>
                <a:cs typeface="Segoe UI" pitchFamily="34" charset="-120"/>
              </a:rPr>
              <a:t>Select one business unit and one document type. We configure the pipeline and run the first automated outputs for your review.</a:t>
            </a:r>
            <a:endParaRPr lang="en-US" sz="1100" dirty="0"/>
          </a:p>
        </p:txBody>
      </p:sp>
      <p:sp>
        <p:nvSpPr>
          <p:cNvPr id="14" name="Shape 11"/>
          <p:cNvSpPr/>
          <p:nvPr/>
        </p:nvSpPr>
        <p:spPr>
          <a:xfrm>
            <a:off x="6858000" y="2011680"/>
            <a:ext cx="274320" cy="274320"/>
          </a:xfrm>
          <a:prstGeom prst="ellipse">
            <a:avLst/>
          </a:prstGeom>
          <a:solidFill>
            <a:srgbClr val="101E33"/>
          </a:solidFill>
          <a:ln w="12700">
            <a:solidFill>
              <a:srgbClr val="101E33"/>
            </a:solidFill>
            <a:prstDash val="solid"/>
          </a:ln>
        </p:spPr>
      </p:sp>
      <p:sp>
        <p:nvSpPr>
          <p:cNvPr id="15" name="Text 12"/>
          <p:cNvSpPr/>
          <p:nvPr/>
        </p:nvSpPr>
        <p:spPr>
          <a:xfrm>
            <a:off x="6217920" y="1600200"/>
            <a:ext cx="2651760" cy="274320"/>
          </a:xfrm>
          <a:prstGeom prst="rect">
            <a:avLst/>
          </a:prstGeom>
          <a:noFill/>
          <a:ln/>
        </p:spPr>
        <p:txBody>
          <a:bodyPr wrap="square" rtlCol="0" anchor="ctr"/>
          <a:lstStyle/>
          <a:p>
            <a:pPr algn="ctr" indent="0" marL="0">
              <a:buNone/>
            </a:pPr>
            <a:r>
              <a:rPr lang="en-US" sz="1100" b="1" dirty="0">
                <a:solidFill>
                  <a:srgbClr val="2469F0"/>
                </a:solidFill>
                <a:latin typeface="Segoe UI" pitchFamily="34" charset="0"/>
                <a:ea typeface="Segoe UI" pitchFamily="34" charset="-122"/>
                <a:cs typeface="Segoe UI" pitchFamily="34" charset="-120"/>
              </a:rPr>
              <a:t>Week 3–4</a:t>
            </a:r>
            <a:endParaRPr lang="en-US" sz="1100" dirty="0"/>
          </a:p>
        </p:txBody>
      </p:sp>
      <p:sp>
        <p:nvSpPr>
          <p:cNvPr id="16" name="Text 13"/>
          <p:cNvSpPr/>
          <p:nvPr/>
        </p:nvSpPr>
        <p:spPr>
          <a:xfrm>
            <a:off x="6217920" y="2468880"/>
            <a:ext cx="2651760" cy="411480"/>
          </a:xfrm>
          <a:prstGeom prst="rect">
            <a:avLst/>
          </a:prstGeom>
          <a:noFill/>
          <a:ln/>
        </p:spPr>
        <p:txBody>
          <a:bodyPr wrap="square" rtlCol="0" anchor="ctr"/>
          <a:lstStyle/>
          <a:p>
            <a:pPr algn="ctr" indent="0" marL="0">
              <a:buNone/>
            </a:pPr>
            <a:r>
              <a:rPr lang="en-US" sz="1300" b="1" dirty="0">
                <a:solidFill>
                  <a:srgbClr val="101E33"/>
                </a:solidFill>
                <a:latin typeface="Segoe UI" pitchFamily="34" charset="0"/>
                <a:ea typeface="Segoe UI" pitchFamily="34" charset="-122"/>
                <a:cs typeface="Segoe UI" pitchFamily="34" charset="-120"/>
              </a:rPr>
              <a:t>Review &amp; Validate</a:t>
            </a:r>
            <a:endParaRPr lang="en-US" sz="1300" dirty="0"/>
          </a:p>
        </p:txBody>
      </p:sp>
      <p:sp>
        <p:nvSpPr>
          <p:cNvPr id="17" name="Text 14"/>
          <p:cNvSpPr/>
          <p:nvPr/>
        </p:nvSpPr>
        <p:spPr>
          <a:xfrm>
            <a:off x="6263640" y="2926080"/>
            <a:ext cx="2560320" cy="1828800"/>
          </a:xfrm>
          <a:prstGeom prst="rect">
            <a:avLst/>
          </a:prstGeom>
          <a:noFill/>
          <a:ln/>
        </p:spPr>
        <p:txBody>
          <a:bodyPr wrap="square" rtlCol="0" anchor="ctr"/>
          <a:lstStyle/>
          <a:p>
            <a:pPr algn="ctr" indent="0" marL="0">
              <a:buNone/>
            </a:pPr>
            <a:r>
              <a:rPr lang="en-US" sz="1100" dirty="0">
                <a:solidFill>
                  <a:srgbClr val="1C2433"/>
                </a:solidFill>
                <a:latin typeface="Segoe UI" pitchFamily="34" charset="0"/>
                <a:ea typeface="Segoe UI" pitchFamily="34" charset="-122"/>
                <a:cs typeface="Segoe UI" pitchFamily="34" charset="-120"/>
              </a:rPr>
              <a:t>Your team validates output quality against brand standards. We tune and sign off. Parallel: IT and security review for on-premises deployment.</a:t>
            </a:r>
            <a:endParaRPr lang="en-US" sz="1100" dirty="0"/>
          </a:p>
        </p:txBody>
      </p:sp>
      <p:sp>
        <p:nvSpPr>
          <p:cNvPr id="18" name="Shape 15"/>
          <p:cNvSpPr/>
          <p:nvPr/>
        </p:nvSpPr>
        <p:spPr>
          <a:xfrm>
            <a:off x="9738360" y="2011680"/>
            <a:ext cx="274320" cy="274320"/>
          </a:xfrm>
          <a:prstGeom prst="ellipse">
            <a:avLst/>
          </a:prstGeom>
          <a:solidFill>
            <a:srgbClr val="1A7F37"/>
          </a:solidFill>
          <a:ln w="12700">
            <a:solidFill>
              <a:srgbClr val="1A7F37"/>
            </a:solidFill>
            <a:prstDash val="solid"/>
          </a:ln>
        </p:spPr>
      </p:sp>
      <p:sp>
        <p:nvSpPr>
          <p:cNvPr id="19" name="Text 16"/>
          <p:cNvSpPr/>
          <p:nvPr/>
        </p:nvSpPr>
        <p:spPr>
          <a:xfrm>
            <a:off x="9098280" y="1600200"/>
            <a:ext cx="2651760" cy="274320"/>
          </a:xfrm>
          <a:prstGeom prst="rect">
            <a:avLst/>
          </a:prstGeom>
          <a:noFill/>
          <a:ln/>
        </p:spPr>
        <p:txBody>
          <a:bodyPr wrap="square" rtlCol="0" anchor="ctr"/>
          <a:lstStyle/>
          <a:p>
            <a:pPr algn="ctr" indent="0" marL="0">
              <a:buNone/>
            </a:pPr>
            <a:r>
              <a:rPr lang="en-US" sz="1100" b="1" dirty="0">
                <a:solidFill>
                  <a:srgbClr val="1A7F37"/>
                </a:solidFill>
                <a:latin typeface="Segoe UI" pitchFamily="34" charset="0"/>
                <a:ea typeface="Segoe UI" pitchFamily="34" charset="-122"/>
                <a:cs typeface="Segoe UI" pitchFamily="34" charset="-120"/>
              </a:rPr>
              <a:t>Day 30+</a:t>
            </a:r>
            <a:endParaRPr lang="en-US" sz="1100" dirty="0"/>
          </a:p>
        </p:txBody>
      </p:sp>
      <p:sp>
        <p:nvSpPr>
          <p:cNvPr id="20" name="Text 17"/>
          <p:cNvSpPr/>
          <p:nvPr/>
        </p:nvSpPr>
        <p:spPr>
          <a:xfrm>
            <a:off x="9098280" y="2468880"/>
            <a:ext cx="2651760" cy="411480"/>
          </a:xfrm>
          <a:prstGeom prst="rect">
            <a:avLst/>
          </a:prstGeom>
          <a:noFill/>
          <a:ln/>
        </p:spPr>
        <p:txBody>
          <a:bodyPr wrap="square" rtlCol="0" anchor="ctr"/>
          <a:lstStyle/>
          <a:p>
            <a:pPr algn="ctr" indent="0" marL="0">
              <a:buNone/>
            </a:pPr>
            <a:r>
              <a:rPr lang="en-US" sz="1300" b="1" dirty="0">
                <a:solidFill>
                  <a:srgbClr val="101E33"/>
                </a:solidFill>
                <a:latin typeface="Segoe UI" pitchFamily="34" charset="0"/>
                <a:ea typeface="Segoe UI" pitchFamily="34" charset="-122"/>
                <a:cs typeface="Segoe UI" pitchFamily="34" charset="-120"/>
              </a:rPr>
              <a:t>Go Live</a:t>
            </a:r>
            <a:endParaRPr lang="en-US" sz="1300" dirty="0"/>
          </a:p>
        </p:txBody>
      </p:sp>
      <p:sp>
        <p:nvSpPr>
          <p:cNvPr id="21" name="Text 18"/>
          <p:cNvSpPr/>
          <p:nvPr/>
        </p:nvSpPr>
        <p:spPr>
          <a:xfrm>
            <a:off x="9144000" y="2926080"/>
            <a:ext cx="2560320" cy="1828800"/>
          </a:xfrm>
          <a:prstGeom prst="rect">
            <a:avLst/>
          </a:prstGeom>
          <a:noFill/>
          <a:ln/>
        </p:spPr>
        <p:txBody>
          <a:bodyPr wrap="square" rtlCol="0" anchor="ctr"/>
          <a:lstStyle/>
          <a:p>
            <a:pPr algn="ctr" indent="0" marL="0">
              <a:buNone/>
            </a:pPr>
            <a:r>
              <a:rPr lang="en-US" sz="1100" dirty="0">
                <a:solidFill>
                  <a:srgbClr val="1C2433"/>
                </a:solidFill>
                <a:latin typeface="Segoe UI" pitchFamily="34" charset="0"/>
                <a:ea typeface="Segoe UI" pitchFamily="34" charset="-122"/>
                <a:cs typeface="Segoe UI" pitchFamily="34" charset="-120"/>
              </a:rPr>
              <a:t>Production deployment. Full team access. Ongoing brand compliance monitoring and support.</a:t>
            </a:r>
            <a:endParaRPr lang="en-US" sz="1100" dirty="0"/>
          </a:p>
        </p:txBody>
      </p:sp>
      <p:sp>
        <p:nvSpPr>
          <p:cNvPr id="22" name="Shape 19"/>
          <p:cNvSpPr/>
          <p:nvPr/>
        </p:nvSpPr>
        <p:spPr>
          <a:xfrm>
            <a:off x="457200" y="4983480"/>
            <a:ext cx="11274552" cy="1188720"/>
          </a:xfrm>
          <a:prstGeom prst="roundRect">
            <a:avLst>
              <a:gd name="adj" fmla="val 6154"/>
            </a:avLst>
          </a:prstGeom>
          <a:solidFill>
            <a:srgbClr val="101E33"/>
          </a:solidFill>
          <a:ln w="12700">
            <a:solidFill>
              <a:srgbClr val="101E33"/>
            </a:solidFill>
            <a:prstDash val="solid"/>
          </a:ln>
        </p:spPr>
      </p:sp>
      <p:sp>
        <p:nvSpPr>
          <p:cNvPr id="23" name="Text 20"/>
          <p:cNvSpPr/>
          <p:nvPr/>
        </p:nvSpPr>
        <p:spPr>
          <a:xfrm>
            <a:off x="640080" y="5074920"/>
            <a:ext cx="5486400" cy="457200"/>
          </a:xfrm>
          <a:prstGeom prst="rect">
            <a:avLst/>
          </a:prstGeom>
          <a:noFill/>
          <a:ln/>
        </p:spPr>
        <p:txBody>
          <a:bodyPr wrap="square" rtlCol="0" anchor="ctr"/>
          <a:lstStyle/>
          <a:p>
            <a:pPr indent="0" marL="0">
              <a:buNone/>
            </a:pPr>
            <a:r>
              <a:rPr lang="en-US" sz="1800" b="1" dirty="0">
                <a:solidFill>
                  <a:srgbClr val="FFFFFF"/>
                </a:solidFill>
                <a:latin typeface="Segoe UI" pitchFamily="34" charset="0"/>
                <a:ea typeface="Segoe UI" pitchFamily="34" charset="-122"/>
                <a:cs typeface="Segoe UI" pitchFamily="34" charset="-120"/>
              </a:rPr>
              <a:t>Ready to run a pilot?</a:t>
            </a:r>
            <a:endParaRPr lang="en-US" sz="1800" dirty="0"/>
          </a:p>
        </p:txBody>
      </p:sp>
      <p:sp>
        <p:nvSpPr>
          <p:cNvPr id="24" name="Text 21"/>
          <p:cNvSpPr/>
          <p:nvPr/>
        </p:nvSpPr>
        <p:spPr>
          <a:xfrm>
            <a:off x="640080" y="5486400"/>
            <a:ext cx="5486400" cy="457200"/>
          </a:xfrm>
          <a:prstGeom prst="rect">
            <a:avLst/>
          </a:prstGeom>
          <a:noFill/>
          <a:ln/>
        </p:spPr>
        <p:txBody>
          <a:bodyPr wrap="square" rtlCol="0" anchor="ctr"/>
          <a:lstStyle/>
          <a:p>
            <a:pPr indent="0" marL="0">
              <a:buNone/>
            </a:pPr>
            <a:r>
              <a:rPr lang="en-US" sz="1400" dirty="0">
                <a:solidFill>
                  <a:srgbClr val="4F8BFF"/>
                </a:solidFill>
                <a:latin typeface="Segoe UI" pitchFamily="34" charset="0"/>
                <a:ea typeface="Segoe UI" pitchFamily="34" charset="-122"/>
                <a:cs typeface="Segoe UI" pitchFamily="34" charset="-120"/>
              </a:rPr>
              <a:t>Book a call — docmark.md/contact</a:t>
            </a:r>
            <a:endParaRPr lang="en-US" sz="1400" dirty="0"/>
          </a:p>
        </p:txBody>
      </p:sp>
      <p:sp>
        <p:nvSpPr>
          <p:cNvPr id="25" name="Text 22"/>
          <p:cNvSpPr/>
          <p:nvPr/>
        </p:nvSpPr>
        <p:spPr>
          <a:xfrm>
            <a:off x="6400800" y="5212080"/>
            <a:ext cx="5303520" cy="731520"/>
          </a:xfrm>
          <a:prstGeom prst="rect">
            <a:avLst/>
          </a:prstGeom>
          <a:noFill/>
          <a:ln/>
        </p:spPr>
        <p:txBody>
          <a:bodyPr wrap="square" rtlCol="0" anchor="ctr"/>
          <a:lstStyle/>
          <a:p>
            <a:pPr algn="r" indent="0" marL="0">
              <a:buNone/>
            </a:pPr>
            <a:r>
              <a:rPr lang="en-US" sz="1300" i="1" dirty="0">
                <a:solidFill>
                  <a:srgbClr val="C8D4E8"/>
                </a:solidFill>
                <a:latin typeface="Segoe UI" pitchFamily="34" charset="0"/>
                <a:ea typeface="Segoe UI" pitchFamily="34" charset="-122"/>
                <a:cs typeface="Segoe UI" pitchFamily="34" charset="-120"/>
              </a:rPr>
              <a:t>Typical pilot: 1 business unit · 1 document type · 30 days</a:t>
            </a:r>
            <a:endParaRPr lang="en-US" sz="1300" dirty="0"/>
          </a:p>
        </p:txBody>
      </p:sp>
      <p:sp>
        <p:nvSpPr>
          <p:cNvPr id="26" name="Text 23"/>
          <p:cNvSpPr/>
          <p:nvPr/>
        </p:nvSpPr>
        <p:spPr>
          <a:xfrm>
            <a:off x="457200" y="6537960"/>
            <a:ext cx="7315200" cy="228600"/>
          </a:xfrm>
          <a:prstGeom prst="rect">
            <a:avLst/>
          </a:prstGeom>
          <a:noFill/>
          <a:ln/>
        </p:spPr>
        <p:txBody>
          <a:bodyPr wrap="square" rtlCol="0" anchor="ctr"/>
          <a:lstStyle/>
          <a:p>
            <a:pPr algn="l" indent="0" marL="0">
              <a:buNone/>
            </a:pPr>
            <a:r>
              <a:rPr lang="en-US" sz="900" dirty="0">
                <a:solidFill>
                  <a:srgbClr val="51607A"/>
                </a:solidFill>
                <a:latin typeface="Segoe UI" pitchFamily="34" charset="0"/>
                <a:ea typeface="Segoe UI" pitchFamily="34" charset="-122"/>
                <a:cs typeface="Segoe UI" pitchFamily="34" charset="-120"/>
              </a:rPr>
              <a:t>© 2026 DocMark. All rights reserved.</a:t>
            </a:r>
            <a:endParaRPr lang="en-US" sz="900" dirty="0"/>
          </a:p>
        </p:txBody>
      </p:sp>
      <p:sp>
        <p:nvSpPr>
          <p:cNvPr id="27" name="Text 24"/>
          <p:cNvSpPr/>
          <p:nvPr/>
        </p:nvSpPr>
        <p:spPr>
          <a:xfrm>
            <a:off x="8074152" y="6537960"/>
            <a:ext cx="3657600" cy="228600"/>
          </a:xfrm>
          <a:prstGeom prst="rect">
            <a:avLst/>
          </a:prstGeom>
          <a:noFill/>
          <a:ln/>
        </p:spPr>
        <p:txBody>
          <a:bodyPr wrap="square" rtlCol="0" anchor="ctr"/>
          <a:lstStyle/>
          <a:p>
            <a:pPr algn="r" indent="0" marL="0">
              <a:buNone/>
            </a:pPr>
            <a:r>
              <a:rPr lang="en-US" sz="900" dirty="0">
                <a:solidFill>
                  <a:srgbClr val="51607A"/>
                </a:solidFill>
                <a:latin typeface="Segoe UI" pitchFamily="34" charset="0"/>
                <a:ea typeface="Segoe UI" pitchFamily="34" charset="-122"/>
                <a:cs typeface="Segoe UI" pitchFamily="34" charset="-120"/>
              </a:rPr>
              <a:t>docmark.md</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01E33"/>
        </a:solidFill>
      </p:bgPr>
    </p:bg>
    <p:spTree>
      <p:nvGrpSpPr>
        <p:cNvPr id="1" name=""/>
        <p:cNvGrpSpPr/>
        <p:nvPr/>
      </p:nvGrpSpPr>
      <p:grpSpPr>
        <a:xfrm>
          <a:off x="0" y="0"/>
          <a:ext cx="0" cy="0"/>
          <a:chOff x="0" y="0"/>
          <a:chExt cx="0" cy="0"/>
        </a:xfrm>
      </p:grpSpPr>
      <p:sp>
        <p:nvSpPr>
          <p:cNvPr id="2" name="Shape 0"/>
          <p:cNvSpPr/>
          <p:nvPr/>
        </p:nvSpPr>
        <p:spPr>
          <a:xfrm>
            <a:off x="7772400" y="0"/>
            <a:ext cx="4416552" cy="6858000"/>
          </a:xfrm>
          <a:prstGeom prst="rect">
            <a:avLst/>
          </a:prstGeom>
          <a:solidFill>
            <a:srgbClr val="1C3354"/>
          </a:solidFill>
          <a:ln w="12700">
            <a:solidFill>
              <a:srgbClr val="1C3354"/>
            </a:solidFill>
            <a:prstDash val="solid"/>
          </a:ln>
        </p:spPr>
      </p:sp>
      <p:sp>
        <p:nvSpPr>
          <p:cNvPr id="3" name="Shape 1"/>
          <p:cNvSpPr/>
          <p:nvPr/>
        </p:nvSpPr>
        <p:spPr>
          <a:xfrm>
            <a:off x="457200" y="2560320"/>
            <a:ext cx="3200400" cy="36576"/>
          </a:xfrm>
          <a:prstGeom prst="rect">
            <a:avLst/>
          </a:prstGeom>
          <a:solidFill>
            <a:srgbClr val="4F8BFF"/>
          </a:solidFill>
          <a:ln w="12700">
            <a:solidFill>
              <a:srgbClr val="4F8BFF"/>
            </a:solidFill>
            <a:prstDash val="solid"/>
          </a:ln>
        </p:spPr>
      </p:sp>
      <p:pic>
        <p:nvPicPr>
          <p:cNvPr id="4" name="Image 0" descr="preencoded.png">    </p:cNvPr>
          <p:cNvPicPr>
            <a:picLocks noChangeAspect="1"/>
          </p:cNvPicPr>
          <p:nvPr/>
        </p:nvPicPr>
        <p:blipFill>
          <a:blip r:embed="rId1"/>
          <a:stretch>
            <a:fillRect/>
          </a:stretch>
        </p:blipFill>
        <p:spPr>
          <a:xfrm>
            <a:off x="5186477" y="1371600"/>
            <a:ext cx="1815998" cy="502920"/>
          </a:xfrm>
          <a:prstGeom prst="rect">
            <a:avLst/>
          </a:prstGeom>
        </p:spPr>
      </p:pic>
      <p:sp>
        <p:nvSpPr>
          <p:cNvPr id="5" name="Text 2"/>
          <p:cNvSpPr/>
          <p:nvPr/>
        </p:nvSpPr>
        <p:spPr>
          <a:xfrm>
            <a:off x="457200" y="2286000"/>
            <a:ext cx="11274552" cy="914400"/>
          </a:xfrm>
          <a:prstGeom prst="rect">
            <a:avLst/>
          </a:prstGeom>
          <a:noFill/>
          <a:ln/>
        </p:spPr>
        <p:txBody>
          <a:bodyPr wrap="square" rtlCol="0" anchor="ctr"/>
          <a:lstStyle/>
          <a:p>
            <a:pPr algn="ctr" indent="0" marL="0">
              <a:buNone/>
            </a:pPr>
            <a:r>
              <a:rPr lang="en-US" sz="2600" b="1" dirty="0">
                <a:solidFill>
                  <a:srgbClr val="FFFFFF"/>
                </a:solidFill>
                <a:latin typeface="Segoe UI" pitchFamily="34" charset="0"/>
                <a:ea typeface="Segoe UI" pitchFamily="34" charset="-122"/>
                <a:cs typeface="Segoe UI" pitchFamily="34" charset="-120"/>
              </a:rPr>
              <a:t>Reclaim 80% of your document production time.</a:t>
            </a:r>
            <a:endParaRPr lang="en-US" sz="2600" dirty="0"/>
          </a:p>
        </p:txBody>
      </p:sp>
      <p:sp>
        <p:nvSpPr>
          <p:cNvPr id="6" name="Text 3"/>
          <p:cNvSpPr/>
          <p:nvPr/>
        </p:nvSpPr>
        <p:spPr>
          <a:xfrm>
            <a:off x="457200" y="3246120"/>
            <a:ext cx="11274552" cy="457200"/>
          </a:xfrm>
          <a:prstGeom prst="rect">
            <a:avLst/>
          </a:prstGeom>
          <a:noFill/>
          <a:ln/>
        </p:spPr>
        <p:txBody>
          <a:bodyPr wrap="square" rtlCol="0" anchor="ctr"/>
          <a:lstStyle/>
          <a:p>
            <a:pPr algn="ctr" indent="0" marL="0">
              <a:buNone/>
            </a:pPr>
            <a:r>
              <a:rPr lang="en-US" sz="1800" dirty="0">
                <a:solidFill>
                  <a:srgbClr val="C8D4E8"/>
                </a:solidFill>
                <a:latin typeface="Segoe UI" pitchFamily="34" charset="0"/>
                <a:ea typeface="Segoe UI" pitchFamily="34" charset="-122"/>
                <a:cs typeface="Segoe UI" pitchFamily="34" charset="-120"/>
              </a:rPr>
              <a:t>Every deliverable. Every time. On brand.</a:t>
            </a:r>
            <a:endParaRPr lang="en-US" sz="1800" dirty="0"/>
          </a:p>
        </p:txBody>
      </p:sp>
      <p:sp>
        <p:nvSpPr>
          <p:cNvPr id="7" name="Text 4"/>
          <p:cNvSpPr/>
          <p:nvPr/>
        </p:nvSpPr>
        <p:spPr>
          <a:xfrm>
            <a:off x="457200" y="3931920"/>
            <a:ext cx="11274552" cy="365760"/>
          </a:xfrm>
          <a:prstGeom prst="rect">
            <a:avLst/>
          </a:prstGeom>
          <a:noFill/>
          <a:ln/>
        </p:spPr>
        <p:txBody>
          <a:bodyPr wrap="square" rtlCol="0" anchor="ctr"/>
          <a:lstStyle/>
          <a:p>
            <a:pPr algn="ctr" indent="0" marL="0">
              <a:buNone/>
            </a:pPr>
            <a:r>
              <a:rPr lang="en-US" sz="1400" dirty="0">
                <a:solidFill>
                  <a:srgbClr val="4F8BFF"/>
                </a:solidFill>
                <a:latin typeface="Segoe UI" pitchFamily="34" charset="0"/>
                <a:ea typeface="Segoe UI" pitchFamily="34" charset="-122"/>
                <a:cs typeface="Segoe UI" pitchFamily="34" charset="-120"/>
              </a:rPr>
              <a:t>Branded. Verified. Delivered.</a:t>
            </a:r>
            <a:endParaRPr lang="en-US" sz="1400" dirty="0"/>
          </a:p>
        </p:txBody>
      </p:sp>
      <p:sp>
        <p:nvSpPr>
          <p:cNvPr id="8" name="Text 5"/>
          <p:cNvSpPr/>
          <p:nvPr/>
        </p:nvSpPr>
        <p:spPr>
          <a:xfrm>
            <a:off x="457200" y="4434840"/>
            <a:ext cx="11274552" cy="320040"/>
          </a:xfrm>
          <a:prstGeom prst="rect">
            <a:avLst/>
          </a:prstGeom>
          <a:noFill/>
          <a:ln/>
        </p:spPr>
        <p:txBody>
          <a:bodyPr wrap="square" rtlCol="0" anchor="ctr"/>
          <a:lstStyle/>
          <a:p>
            <a:pPr algn="ctr" indent="0" marL="0">
              <a:buNone/>
            </a:pPr>
            <a:r>
              <a:rPr lang="en-US" sz="1400" dirty="0">
                <a:solidFill>
                  <a:srgbClr val="FFFFFF"/>
                </a:solidFill>
                <a:latin typeface="Segoe UI" pitchFamily="34" charset="0"/>
                <a:ea typeface="Segoe UI" pitchFamily="34" charset="-122"/>
                <a:cs typeface="Segoe UI" pitchFamily="34" charset="-120"/>
              </a:rPr>
              <a:t>docmark.md</a:t>
            </a:r>
            <a:endParaRPr lang="en-US" sz="1400" dirty="0"/>
          </a:p>
        </p:txBody>
      </p:sp>
      <p:sp>
        <p:nvSpPr>
          <p:cNvPr id="9" name="Text 6"/>
          <p:cNvSpPr/>
          <p:nvPr/>
        </p:nvSpPr>
        <p:spPr>
          <a:xfrm>
            <a:off x="457200" y="6537960"/>
            <a:ext cx="7315200" cy="228600"/>
          </a:xfrm>
          <a:prstGeom prst="rect">
            <a:avLst/>
          </a:prstGeom>
          <a:noFill/>
          <a:ln/>
        </p:spPr>
        <p:txBody>
          <a:bodyPr wrap="square" rtlCol="0" anchor="ctr"/>
          <a:lstStyle/>
          <a:p>
            <a:pPr algn="l" indent="0" marL="0">
              <a:buNone/>
            </a:pPr>
            <a:r>
              <a:rPr lang="en-US" sz="900" dirty="0">
                <a:solidFill>
                  <a:srgbClr val="7A8BA8"/>
                </a:solidFill>
                <a:latin typeface="Segoe UI" pitchFamily="34" charset="0"/>
                <a:ea typeface="Segoe UI" pitchFamily="34" charset="-122"/>
                <a:cs typeface="Segoe UI" pitchFamily="34" charset="-120"/>
              </a:rPr>
              <a:t>© 2026 DocMark. All rights reserved.</a:t>
            </a:r>
            <a:endParaRPr lang="en-US" sz="900" dirty="0"/>
          </a:p>
        </p:txBody>
      </p:sp>
      <p:sp>
        <p:nvSpPr>
          <p:cNvPr id="10" name="Text 7"/>
          <p:cNvSpPr/>
          <p:nvPr/>
        </p:nvSpPr>
        <p:spPr>
          <a:xfrm>
            <a:off x="8074152" y="6537960"/>
            <a:ext cx="3657600" cy="228600"/>
          </a:xfrm>
          <a:prstGeom prst="rect">
            <a:avLst/>
          </a:prstGeom>
          <a:noFill/>
          <a:ln/>
        </p:spPr>
        <p:txBody>
          <a:bodyPr wrap="square" rtlCol="0" anchor="ctr"/>
          <a:lstStyle/>
          <a:p>
            <a:pPr algn="r" indent="0" marL="0">
              <a:buNone/>
            </a:pPr>
            <a:r>
              <a:rPr lang="en-US" sz="900" dirty="0">
                <a:solidFill>
                  <a:srgbClr val="7A8BA8"/>
                </a:solidFill>
                <a:latin typeface="Segoe UI" pitchFamily="34" charset="0"/>
                <a:ea typeface="Segoe UI" pitchFamily="34" charset="-122"/>
                <a:cs typeface="Segoe UI" pitchFamily="34" charset="-120"/>
              </a:rPr>
              <a:t>docmark.md</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vector>
  </TitlesOfParts>
  <Company>DocMark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DocMark — Branded Documents at Enterprise Scale</dc:title>
  <dc:subject>PptxGenJS Presentation</dc:subject>
  <dc:creator>DocMark</dc:creator>
  <cp:lastModifiedBy>DocMark</cp:lastModifiedBy>
  <cp:revision>1</cp:revision>
  <dcterms:created xsi:type="dcterms:W3CDTF">2026-06-12T06:21:47Z</dcterms:created>
  <dcterms:modified xsi:type="dcterms:W3CDTF">2026-06-12T06:21:47Z</dcterms:modified>
</cp:coreProperties>
</file>